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262" r:id="rId3"/>
    <p:sldId id="354" r:id="rId4"/>
    <p:sldId id="356" r:id="rId5"/>
    <p:sldId id="357" r:id="rId6"/>
    <p:sldId id="358" r:id="rId7"/>
    <p:sldId id="355" r:id="rId8"/>
    <p:sldId id="263" r:id="rId9"/>
    <p:sldId id="266" r:id="rId10"/>
    <p:sldId id="276" r:id="rId11"/>
    <p:sldId id="300" r:id="rId12"/>
    <p:sldId id="301" r:id="rId13"/>
    <p:sldId id="303" r:id="rId14"/>
    <p:sldId id="304" r:id="rId15"/>
    <p:sldId id="302" r:id="rId16"/>
    <p:sldId id="305" r:id="rId17"/>
    <p:sldId id="299" r:id="rId18"/>
    <p:sldId id="307" r:id="rId19"/>
    <p:sldId id="359" r:id="rId20"/>
    <p:sldId id="298" r:id="rId21"/>
    <p:sldId id="308" r:id="rId22"/>
    <p:sldId id="309" r:id="rId23"/>
    <p:sldId id="311" r:id="rId24"/>
    <p:sldId id="310" r:id="rId25"/>
    <p:sldId id="312" r:id="rId26"/>
    <p:sldId id="313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ter Bos" userId="207ea058-c6e5-402d-8743-6effcd941257" providerId="ADAL" clId="{3D1EC6E9-53FA-4C35-84DC-3590ED8E0B6C}"/>
    <pc:docChg chg="delSld">
      <pc:chgData name="Wolter Bos" userId="207ea058-c6e5-402d-8743-6effcd941257" providerId="ADAL" clId="{3D1EC6E9-53FA-4C35-84DC-3590ED8E0B6C}" dt="2022-10-04T12:35:07.809" v="0" actId="2696"/>
      <pc:docMkLst>
        <pc:docMk/>
      </pc:docMkLst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18250714" sldId="273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460843703" sldId="27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012242813" sldId="278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336193505" sldId="279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938518878" sldId="280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966898393" sldId="281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072136627" sldId="282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919487077" sldId="283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010396492" sldId="284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139453997" sldId="285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4247980436" sldId="28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134278893" sldId="28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238997729" sldId="288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439573609" sldId="289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629554808" sldId="29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690309543" sldId="29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033373645" sldId="30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551193423" sldId="314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659156514" sldId="315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638193197" sldId="31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872600874" sldId="31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465019840" sldId="318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314950065" sldId="319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680749748" sldId="320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981392121" sldId="321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806168762" sldId="322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98981336" sldId="323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52527842" sldId="324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033655090" sldId="325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860579772" sldId="32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220059954" sldId="32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080735006" sldId="328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727506624" sldId="329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715078637" sldId="330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4139518765" sldId="331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659220345" sldId="332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652491151" sldId="333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115662549" sldId="334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720863292" sldId="335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432100290" sldId="33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609286345" sldId="33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418568093" sldId="338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756933233" sldId="339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035663550" sldId="340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03598958" sldId="341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4263180701" sldId="342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635416300" sldId="343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532831151" sldId="344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963911883" sldId="345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3008371327" sldId="346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533261737" sldId="347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976768568" sldId="348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745395214" sldId="349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2459380594" sldId="350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4172279928" sldId="351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1265758857" sldId="352"/>
        </pc:sldMkLst>
      </pc:sldChg>
      <pc:sldChg chg="del">
        <pc:chgData name="Wolter Bos" userId="207ea058-c6e5-402d-8743-6effcd941257" providerId="ADAL" clId="{3D1EC6E9-53FA-4C35-84DC-3590ED8E0B6C}" dt="2022-10-04T12:35:07.809" v="0" actId="2696"/>
        <pc:sldMkLst>
          <pc:docMk/>
          <pc:sldMk cId="653985879" sldId="3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DE9CE-2F90-42E2-BCC6-A5EB4AEA81E5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6784E8E-FC66-4F09-82B8-3172A010E822}">
      <dgm:prSet/>
      <dgm:spPr/>
      <dgm:t>
        <a:bodyPr/>
        <a:lstStyle/>
        <a:p>
          <a:r>
            <a:rPr lang="nl-NL"/>
            <a:t>Welke processen dragen bij aan verandering </a:t>
          </a:r>
          <a:endParaRPr lang="en-US"/>
        </a:p>
      </dgm:t>
    </dgm:pt>
    <dgm:pt modelId="{2F732F85-C179-4733-A566-694D937ED0D4}" type="parTrans" cxnId="{6444C0CF-E393-4F44-89A1-CFAA2F830BE1}">
      <dgm:prSet/>
      <dgm:spPr/>
      <dgm:t>
        <a:bodyPr/>
        <a:lstStyle/>
        <a:p>
          <a:endParaRPr lang="en-US"/>
        </a:p>
      </dgm:t>
    </dgm:pt>
    <dgm:pt modelId="{A0217612-18E1-4556-A364-A96F0C605E23}" type="sibTrans" cxnId="{6444C0CF-E393-4F44-89A1-CFAA2F830BE1}">
      <dgm:prSet/>
      <dgm:spPr/>
      <dgm:t>
        <a:bodyPr/>
        <a:lstStyle/>
        <a:p>
          <a:endParaRPr lang="en-US"/>
        </a:p>
      </dgm:t>
    </dgm:pt>
    <dgm:pt modelId="{80742405-0924-4C82-9ACE-802525D3FA26}">
      <dgm:prSet/>
      <dgm:spPr/>
      <dgm:t>
        <a:bodyPr/>
        <a:lstStyle/>
        <a:p>
          <a:r>
            <a:rPr lang="nl-NL"/>
            <a:t>Lucht</a:t>
          </a:r>
          <a:endParaRPr lang="en-US"/>
        </a:p>
      </dgm:t>
    </dgm:pt>
    <dgm:pt modelId="{BB408336-28B2-4EF5-A02B-05DE37FF8544}" type="parTrans" cxnId="{62E810A4-5E3F-4DF9-A2BA-94B3552C2DB0}">
      <dgm:prSet/>
      <dgm:spPr/>
      <dgm:t>
        <a:bodyPr/>
        <a:lstStyle/>
        <a:p>
          <a:endParaRPr lang="en-US"/>
        </a:p>
      </dgm:t>
    </dgm:pt>
    <dgm:pt modelId="{23011658-DD06-405F-94DF-FF56BF11FB0F}" type="sibTrans" cxnId="{62E810A4-5E3F-4DF9-A2BA-94B3552C2DB0}">
      <dgm:prSet/>
      <dgm:spPr/>
      <dgm:t>
        <a:bodyPr/>
        <a:lstStyle/>
        <a:p>
          <a:endParaRPr lang="en-US"/>
        </a:p>
      </dgm:t>
    </dgm:pt>
    <dgm:pt modelId="{AD1DC5E2-6A1E-432E-ACD8-69A42786F0E8}">
      <dgm:prSet/>
      <dgm:spPr/>
      <dgm:t>
        <a:bodyPr/>
        <a:lstStyle/>
        <a:p>
          <a:r>
            <a:rPr lang="nl-NL"/>
            <a:t>Water</a:t>
          </a:r>
          <a:endParaRPr lang="en-US"/>
        </a:p>
      </dgm:t>
    </dgm:pt>
    <dgm:pt modelId="{9D59C62E-DD5E-4B63-9B1C-098C87F40CDE}" type="parTrans" cxnId="{0EEAB8C7-C1F6-4675-BD12-12B42F0F01F4}">
      <dgm:prSet/>
      <dgm:spPr/>
      <dgm:t>
        <a:bodyPr/>
        <a:lstStyle/>
        <a:p>
          <a:endParaRPr lang="en-US"/>
        </a:p>
      </dgm:t>
    </dgm:pt>
    <dgm:pt modelId="{18C33DE3-E664-42FF-948A-54606385E87A}" type="sibTrans" cxnId="{0EEAB8C7-C1F6-4675-BD12-12B42F0F01F4}">
      <dgm:prSet/>
      <dgm:spPr/>
      <dgm:t>
        <a:bodyPr/>
        <a:lstStyle/>
        <a:p>
          <a:endParaRPr lang="en-US"/>
        </a:p>
      </dgm:t>
    </dgm:pt>
    <dgm:pt modelId="{A0B0743B-99E0-4375-B396-9154B316F117}">
      <dgm:prSet/>
      <dgm:spPr/>
      <dgm:t>
        <a:bodyPr/>
        <a:lstStyle/>
        <a:p>
          <a:r>
            <a:rPr lang="nl-NL"/>
            <a:t>Tempratuur</a:t>
          </a:r>
          <a:endParaRPr lang="en-US"/>
        </a:p>
      </dgm:t>
    </dgm:pt>
    <dgm:pt modelId="{A1CBA360-6700-4386-ACF3-E6B6EEE274A5}" type="parTrans" cxnId="{8991DA8A-FB3D-4861-90F5-EE2477EA7E7A}">
      <dgm:prSet/>
      <dgm:spPr/>
      <dgm:t>
        <a:bodyPr/>
        <a:lstStyle/>
        <a:p>
          <a:endParaRPr lang="en-US"/>
        </a:p>
      </dgm:t>
    </dgm:pt>
    <dgm:pt modelId="{D7EFF44D-DD39-45D5-B22F-339324D051A1}" type="sibTrans" cxnId="{8991DA8A-FB3D-4861-90F5-EE2477EA7E7A}">
      <dgm:prSet/>
      <dgm:spPr/>
      <dgm:t>
        <a:bodyPr/>
        <a:lstStyle/>
        <a:p>
          <a:endParaRPr lang="en-US"/>
        </a:p>
      </dgm:t>
    </dgm:pt>
    <dgm:pt modelId="{31BB60B8-A881-4D0E-B9AF-F22C578C5092}" type="pres">
      <dgm:prSet presAssocID="{B90DE9CE-2F90-42E2-BCC6-A5EB4AEA81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D05515-A0CB-4EA9-8581-B7594DF89C47}" type="pres">
      <dgm:prSet presAssocID="{E6784E8E-FC66-4F09-82B8-3172A010E822}" presName="hierRoot1" presStyleCnt="0"/>
      <dgm:spPr/>
    </dgm:pt>
    <dgm:pt modelId="{10A7F67E-732B-44C1-88BF-87C430900F82}" type="pres">
      <dgm:prSet presAssocID="{E6784E8E-FC66-4F09-82B8-3172A010E822}" presName="composite" presStyleCnt="0"/>
      <dgm:spPr/>
    </dgm:pt>
    <dgm:pt modelId="{68960730-827C-41C6-B26E-A846EB75C22B}" type="pres">
      <dgm:prSet presAssocID="{E6784E8E-FC66-4F09-82B8-3172A010E822}" presName="background" presStyleLbl="node0" presStyleIdx="0" presStyleCnt="4"/>
      <dgm:spPr/>
    </dgm:pt>
    <dgm:pt modelId="{D684E1B5-BE82-4AE6-80F2-CA05A4253559}" type="pres">
      <dgm:prSet presAssocID="{E6784E8E-FC66-4F09-82B8-3172A010E822}" presName="text" presStyleLbl="fgAcc0" presStyleIdx="0" presStyleCnt="4">
        <dgm:presLayoutVars>
          <dgm:chPref val="3"/>
        </dgm:presLayoutVars>
      </dgm:prSet>
      <dgm:spPr/>
    </dgm:pt>
    <dgm:pt modelId="{8FABD506-3566-47B9-A4E1-027FC6D00C20}" type="pres">
      <dgm:prSet presAssocID="{E6784E8E-FC66-4F09-82B8-3172A010E822}" presName="hierChild2" presStyleCnt="0"/>
      <dgm:spPr/>
    </dgm:pt>
    <dgm:pt modelId="{2A4CD463-513A-4AB4-832F-17F08C63761D}" type="pres">
      <dgm:prSet presAssocID="{80742405-0924-4C82-9ACE-802525D3FA26}" presName="hierRoot1" presStyleCnt="0"/>
      <dgm:spPr/>
    </dgm:pt>
    <dgm:pt modelId="{F982D914-D785-4EF0-90B9-1A5F78CF6B9C}" type="pres">
      <dgm:prSet presAssocID="{80742405-0924-4C82-9ACE-802525D3FA26}" presName="composite" presStyleCnt="0"/>
      <dgm:spPr/>
    </dgm:pt>
    <dgm:pt modelId="{28854EB9-4C72-4A9D-B788-5F238A25A4E8}" type="pres">
      <dgm:prSet presAssocID="{80742405-0924-4C82-9ACE-802525D3FA26}" presName="background" presStyleLbl="node0" presStyleIdx="1" presStyleCnt="4"/>
      <dgm:spPr/>
    </dgm:pt>
    <dgm:pt modelId="{8BA21233-FFA2-4EB8-A4C9-8CF1D3B48261}" type="pres">
      <dgm:prSet presAssocID="{80742405-0924-4C82-9ACE-802525D3FA26}" presName="text" presStyleLbl="fgAcc0" presStyleIdx="1" presStyleCnt="4">
        <dgm:presLayoutVars>
          <dgm:chPref val="3"/>
        </dgm:presLayoutVars>
      </dgm:prSet>
      <dgm:spPr/>
    </dgm:pt>
    <dgm:pt modelId="{865A9100-6CE9-4A7C-AE1F-360FBEAA6EE1}" type="pres">
      <dgm:prSet presAssocID="{80742405-0924-4C82-9ACE-802525D3FA26}" presName="hierChild2" presStyleCnt="0"/>
      <dgm:spPr/>
    </dgm:pt>
    <dgm:pt modelId="{72DB268D-37A6-4B9C-9C69-BDF971C31C36}" type="pres">
      <dgm:prSet presAssocID="{AD1DC5E2-6A1E-432E-ACD8-69A42786F0E8}" presName="hierRoot1" presStyleCnt="0"/>
      <dgm:spPr/>
    </dgm:pt>
    <dgm:pt modelId="{AFF9573C-83FF-469A-8DB9-E420FCFCE650}" type="pres">
      <dgm:prSet presAssocID="{AD1DC5E2-6A1E-432E-ACD8-69A42786F0E8}" presName="composite" presStyleCnt="0"/>
      <dgm:spPr/>
    </dgm:pt>
    <dgm:pt modelId="{4FF88D5A-1236-485E-B994-EED674C35082}" type="pres">
      <dgm:prSet presAssocID="{AD1DC5E2-6A1E-432E-ACD8-69A42786F0E8}" presName="background" presStyleLbl="node0" presStyleIdx="2" presStyleCnt="4"/>
      <dgm:spPr/>
    </dgm:pt>
    <dgm:pt modelId="{377A1A3C-D588-4366-91AA-A559C716EB3E}" type="pres">
      <dgm:prSet presAssocID="{AD1DC5E2-6A1E-432E-ACD8-69A42786F0E8}" presName="text" presStyleLbl="fgAcc0" presStyleIdx="2" presStyleCnt="4">
        <dgm:presLayoutVars>
          <dgm:chPref val="3"/>
        </dgm:presLayoutVars>
      </dgm:prSet>
      <dgm:spPr/>
    </dgm:pt>
    <dgm:pt modelId="{1FDDAE21-9163-47D7-A6A3-BA541C2E4A73}" type="pres">
      <dgm:prSet presAssocID="{AD1DC5E2-6A1E-432E-ACD8-69A42786F0E8}" presName="hierChild2" presStyleCnt="0"/>
      <dgm:spPr/>
    </dgm:pt>
    <dgm:pt modelId="{0E1652A9-2B49-4CB4-AAF6-269C6A334DB9}" type="pres">
      <dgm:prSet presAssocID="{A0B0743B-99E0-4375-B396-9154B316F117}" presName="hierRoot1" presStyleCnt="0"/>
      <dgm:spPr/>
    </dgm:pt>
    <dgm:pt modelId="{8870EA01-52E4-4217-8813-902205762329}" type="pres">
      <dgm:prSet presAssocID="{A0B0743B-99E0-4375-B396-9154B316F117}" presName="composite" presStyleCnt="0"/>
      <dgm:spPr/>
    </dgm:pt>
    <dgm:pt modelId="{AA64750F-D25B-4DB5-9C63-78A84C4E56B4}" type="pres">
      <dgm:prSet presAssocID="{A0B0743B-99E0-4375-B396-9154B316F117}" presName="background" presStyleLbl="node0" presStyleIdx="3" presStyleCnt="4"/>
      <dgm:spPr/>
    </dgm:pt>
    <dgm:pt modelId="{2F3AA77C-7A3E-4111-B5F1-7CF12ACA0F86}" type="pres">
      <dgm:prSet presAssocID="{A0B0743B-99E0-4375-B396-9154B316F117}" presName="text" presStyleLbl="fgAcc0" presStyleIdx="3" presStyleCnt="4">
        <dgm:presLayoutVars>
          <dgm:chPref val="3"/>
        </dgm:presLayoutVars>
      </dgm:prSet>
      <dgm:spPr/>
    </dgm:pt>
    <dgm:pt modelId="{2B91C4DA-BBE3-4DED-9E25-A186FC1047A7}" type="pres">
      <dgm:prSet presAssocID="{A0B0743B-99E0-4375-B396-9154B316F117}" presName="hierChild2" presStyleCnt="0"/>
      <dgm:spPr/>
    </dgm:pt>
  </dgm:ptLst>
  <dgm:cxnLst>
    <dgm:cxn modelId="{AB549929-C7A8-4C76-886E-40B808C19ED8}" type="presOf" srcId="{B90DE9CE-2F90-42E2-BCC6-A5EB4AEA81E5}" destId="{31BB60B8-A881-4D0E-B9AF-F22C578C5092}" srcOrd="0" destOrd="0" presId="urn:microsoft.com/office/officeart/2005/8/layout/hierarchy1"/>
    <dgm:cxn modelId="{8991DA8A-FB3D-4861-90F5-EE2477EA7E7A}" srcId="{B90DE9CE-2F90-42E2-BCC6-A5EB4AEA81E5}" destId="{A0B0743B-99E0-4375-B396-9154B316F117}" srcOrd="3" destOrd="0" parTransId="{A1CBA360-6700-4386-ACF3-E6B6EEE274A5}" sibTransId="{D7EFF44D-DD39-45D5-B22F-339324D051A1}"/>
    <dgm:cxn modelId="{62E810A4-5E3F-4DF9-A2BA-94B3552C2DB0}" srcId="{B90DE9CE-2F90-42E2-BCC6-A5EB4AEA81E5}" destId="{80742405-0924-4C82-9ACE-802525D3FA26}" srcOrd="1" destOrd="0" parTransId="{BB408336-28B2-4EF5-A02B-05DE37FF8544}" sibTransId="{23011658-DD06-405F-94DF-FF56BF11FB0F}"/>
    <dgm:cxn modelId="{0EEAB8C7-C1F6-4675-BD12-12B42F0F01F4}" srcId="{B90DE9CE-2F90-42E2-BCC6-A5EB4AEA81E5}" destId="{AD1DC5E2-6A1E-432E-ACD8-69A42786F0E8}" srcOrd="2" destOrd="0" parTransId="{9D59C62E-DD5E-4B63-9B1C-098C87F40CDE}" sibTransId="{18C33DE3-E664-42FF-948A-54606385E87A}"/>
    <dgm:cxn modelId="{6444C0CF-E393-4F44-89A1-CFAA2F830BE1}" srcId="{B90DE9CE-2F90-42E2-BCC6-A5EB4AEA81E5}" destId="{E6784E8E-FC66-4F09-82B8-3172A010E822}" srcOrd="0" destOrd="0" parTransId="{2F732F85-C179-4733-A566-694D937ED0D4}" sibTransId="{A0217612-18E1-4556-A364-A96F0C605E23}"/>
    <dgm:cxn modelId="{87F31EDC-9DD3-43DF-A225-37F5641D445D}" type="presOf" srcId="{80742405-0924-4C82-9ACE-802525D3FA26}" destId="{8BA21233-FFA2-4EB8-A4C9-8CF1D3B48261}" srcOrd="0" destOrd="0" presId="urn:microsoft.com/office/officeart/2005/8/layout/hierarchy1"/>
    <dgm:cxn modelId="{167D69DF-4057-4723-98B8-D6C329265B55}" type="presOf" srcId="{AD1DC5E2-6A1E-432E-ACD8-69A42786F0E8}" destId="{377A1A3C-D588-4366-91AA-A559C716EB3E}" srcOrd="0" destOrd="0" presId="urn:microsoft.com/office/officeart/2005/8/layout/hierarchy1"/>
    <dgm:cxn modelId="{4294CAE8-459A-4BAC-B145-D22D219A634A}" type="presOf" srcId="{E6784E8E-FC66-4F09-82B8-3172A010E822}" destId="{D684E1B5-BE82-4AE6-80F2-CA05A4253559}" srcOrd="0" destOrd="0" presId="urn:microsoft.com/office/officeart/2005/8/layout/hierarchy1"/>
    <dgm:cxn modelId="{53FB5AEF-6EE5-4AD5-920F-DC057A2AA602}" type="presOf" srcId="{A0B0743B-99E0-4375-B396-9154B316F117}" destId="{2F3AA77C-7A3E-4111-B5F1-7CF12ACA0F86}" srcOrd="0" destOrd="0" presId="urn:microsoft.com/office/officeart/2005/8/layout/hierarchy1"/>
    <dgm:cxn modelId="{70FF1E9F-BC81-4D70-A14F-A6D73AD7B385}" type="presParOf" srcId="{31BB60B8-A881-4D0E-B9AF-F22C578C5092}" destId="{4CD05515-A0CB-4EA9-8581-B7594DF89C47}" srcOrd="0" destOrd="0" presId="urn:microsoft.com/office/officeart/2005/8/layout/hierarchy1"/>
    <dgm:cxn modelId="{00130358-1353-4214-8E43-AF4167D55F85}" type="presParOf" srcId="{4CD05515-A0CB-4EA9-8581-B7594DF89C47}" destId="{10A7F67E-732B-44C1-88BF-87C430900F82}" srcOrd="0" destOrd="0" presId="urn:microsoft.com/office/officeart/2005/8/layout/hierarchy1"/>
    <dgm:cxn modelId="{8297A869-46E0-4EC6-A861-01F84D040096}" type="presParOf" srcId="{10A7F67E-732B-44C1-88BF-87C430900F82}" destId="{68960730-827C-41C6-B26E-A846EB75C22B}" srcOrd="0" destOrd="0" presId="urn:microsoft.com/office/officeart/2005/8/layout/hierarchy1"/>
    <dgm:cxn modelId="{152D157D-A6B7-48C5-9041-A2A479BFA6DD}" type="presParOf" srcId="{10A7F67E-732B-44C1-88BF-87C430900F82}" destId="{D684E1B5-BE82-4AE6-80F2-CA05A4253559}" srcOrd="1" destOrd="0" presId="urn:microsoft.com/office/officeart/2005/8/layout/hierarchy1"/>
    <dgm:cxn modelId="{380CFD07-223D-4B90-9C91-5CE9EE3CBAD0}" type="presParOf" srcId="{4CD05515-A0CB-4EA9-8581-B7594DF89C47}" destId="{8FABD506-3566-47B9-A4E1-027FC6D00C20}" srcOrd="1" destOrd="0" presId="urn:microsoft.com/office/officeart/2005/8/layout/hierarchy1"/>
    <dgm:cxn modelId="{A161114F-D9D0-4DE8-ABA2-C3445813469B}" type="presParOf" srcId="{31BB60B8-A881-4D0E-B9AF-F22C578C5092}" destId="{2A4CD463-513A-4AB4-832F-17F08C63761D}" srcOrd="1" destOrd="0" presId="urn:microsoft.com/office/officeart/2005/8/layout/hierarchy1"/>
    <dgm:cxn modelId="{87606CED-6079-490E-8F7F-C0C316D92AE5}" type="presParOf" srcId="{2A4CD463-513A-4AB4-832F-17F08C63761D}" destId="{F982D914-D785-4EF0-90B9-1A5F78CF6B9C}" srcOrd="0" destOrd="0" presId="urn:microsoft.com/office/officeart/2005/8/layout/hierarchy1"/>
    <dgm:cxn modelId="{B691C3E5-02AD-44A8-92A7-256BDBA3C88F}" type="presParOf" srcId="{F982D914-D785-4EF0-90B9-1A5F78CF6B9C}" destId="{28854EB9-4C72-4A9D-B788-5F238A25A4E8}" srcOrd="0" destOrd="0" presId="urn:microsoft.com/office/officeart/2005/8/layout/hierarchy1"/>
    <dgm:cxn modelId="{47E8F696-EBF9-4286-A882-E49B1D90625F}" type="presParOf" srcId="{F982D914-D785-4EF0-90B9-1A5F78CF6B9C}" destId="{8BA21233-FFA2-4EB8-A4C9-8CF1D3B48261}" srcOrd="1" destOrd="0" presId="urn:microsoft.com/office/officeart/2005/8/layout/hierarchy1"/>
    <dgm:cxn modelId="{804A5CF4-1A0B-47CE-9793-BE740886328A}" type="presParOf" srcId="{2A4CD463-513A-4AB4-832F-17F08C63761D}" destId="{865A9100-6CE9-4A7C-AE1F-360FBEAA6EE1}" srcOrd="1" destOrd="0" presId="urn:microsoft.com/office/officeart/2005/8/layout/hierarchy1"/>
    <dgm:cxn modelId="{F193A31F-30CE-4FC7-8F68-02A25F2A7295}" type="presParOf" srcId="{31BB60B8-A881-4D0E-B9AF-F22C578C5092}" destId="{72DB268D-37A6-4B9C-9C69-BDF971C31C36}" srcOrd="2" destOrd="0" presId="urn:microsoft.com/office/officeart/2005/8/layout/hierarchy1"/>
    <dgm:cxn modelId="{73833877-CB4D-4607-BA02-47F51BE5CC72}" type="presParOf" srcId="{72DB268D-37A6-4B9C-9C69-BDF971C31C36}" destId="{AFF9573C-83FF-469A-8DB9-E420FCFCE650}" srcOrd="0" destOrd="0" presId="urn:microsoft.com/office/officeart/2005/8/layout/hierarchy1"/>
    <dgm:cxn modelId="{BEF9BDD1-B90F-4E63-A101-5C23AA37295B}" type="presParOf" srcId="{AFF9573C-83FF-469A-8DB9-E420FCFCE650}" destId="{4FF88D5A-1236-485E-B994-EED674C35082}" srcOrd="0" destOrd="0" presId="urn:microsoft.com/office/officeart/2005/8/layout/hierarchy1"/>
    <dgm:cxn modelId="{2A8316F1-8B10-46C9-B788-D87D9CF6E00B}" type="presParOf" srcId="{AFF9573C-83FF-469A-8DB9-E420FCFCE650}" destId="{377A1A3C-D588-4366-91AA-A559C716EB3E}" srcOrd="1" destOrd="0" presId="urn:microsoft.com/office/officeart/2005/8/layout/hierarchy1"/>
    <dgm:cxn modelId="{76C20A76-16AA-45F3-8EFD-2AD707210584}" type="presParOf" srcId="{72DB268D-37A6-4B9C-9C69-BDF971C31C36}" destId="{1FDDAE21-9163-47D7-A6A3-BA541C2E4A73}" srcOrd="1" destOrd="0" presId="urn:microsoft.com/office/officeart/2005/8/layout/hierarchy1"/>
    <dgm:cxn modelId="{FB8A48B6-8E37-470A-91E9-7F1FF28D0838}" type="presParOf" srcId="{31BB60B8-A881-4D0E-B9AF-F22C578C5092}" destId="{0E1652A9-2B49-4CB4-AAF6-269C6A334DB9}" srcOrd="3" destOrd="0" presId="urn:microsoft.com/office/officeart/2005/8/layout/hierarchy1"/>
    <dgm:cxn modelId="{7ABE0E1B-DF6B-4B6D-9476-20C526A9AF00}" type="presParOf" srcId="{0E1652A9-2B49-4CB4-AAF6-269C6A334DB9}" destId="{8870EA01-52E4-4217-8813-902205762329}" srcOrd="0" destOrd="0" presId="urn:microsoft.com/office/officeart/2005/8/layout/hierarchy1"/>
    <dgm:cxn modelId="{EAF72C6E-31B0-4197-9377-6DA200571BED}" type="presParOf" srcId="{8870EA01-52E4-4217-8813-902205762329}" destId="{AA64750F-D25B-4DB5-9C63-78A84C4E56B4}" srcOrd="0" destOrd="0" presId="urn:microsoft.com/office/officeart/2005/8/layout/hierarchy1"/>
    <dgm:cxn modelId="{824E538A-B0AE-404C-BCDB-7210A3D444C5}" type="presParOf" srcId="{8870EA01-52E4-4217-8813-902205762329}" destId="{2F3AA77C-7A3E-4111-B5F1-7CF12ACA0F86}" srcOrd="1" destOrd="0" presId="urn:microsoft.com/office/officeart/2005/8/layout/hierarchy1"/>
    <dgm:cxn modelId="{BFEFAFCC-A318-4156-87E5-85FA26C88AA3}" type="presParOf" srcId="{0E1652A9-2B49-4CB4-AAF6-269C6A334DB9}" destId="{2B91C4DA-BBE3-4DED-9E25-A186FC1047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DE9CE-2F90-42E2-BCC6-A5EB4AEA81E5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784E8E-FC66-4F09-82B8-3172A010E822}">
      <dgm:prSet/>
      <dgm:spPr/>
      <dgm:t>
        <a:bodyPr/>
        <a:lstStyle/>
        <a:p>
          <a:r>
            <a:rPr lang="nl-NL" dirty="0"/>
            <a:t>Aardverschuivingen		</a:t>
          </a:r>
          <a:endParaRPr lang="en-US" dirty="0"/>
        </a:p>
      </dgm:t>
    </dgm:pt>
    <dgm:pt modelId="{2F732F85-C179-4733-A566-694D937ED0D4}" type="parTrans" cxnId="{6444C0CF-E393-4F44-89A1-CFAA2F830BE1}">
      <dgm:prSet/>
      <dgm:spPr/>
      <dgm:t>
        <a:bodyPr/>
        <a:lstStyle/>
        <a:p>
          <a:endParaRPr lang="en-US"/>
        </a:p>
      </dgm:t>
    </dgm:pt>
    <dgm:pt modelId="{A0217612-18E1-4556-A364-A96F0C605E23}" type="sibTrans" cxnId="{6444C0CF-E393-4F44-89A1-CFAA2F830BE1}">
      <dgm:prSet/>
      <dgm:spPr/>
      <dgm:t>
        <a:bodyPr/>
        <a:lstStyle/>
        <a:p>
          <a:endParaRPr lang="en-US"/>
        </a:p>
      </dgm:t>
    </dgm:pt>
    <dgm:pt modelId="{80742405-0924-4C82-9ACE-802525D3FA26}">
      <dgm:prSet/>
      <dgm:spPr/>
      <dgm:t>
        <a:bodyPr/>
        <a:lstStyle/>
        <a:p>
          <a:r>
            <a:rPr lang="nl-NL" dirty="0"/>
            <a:t>Vulkaanuitbarsting	</a:t>
          </a:r>
          <a:endParaRPr lang="en-US" dirty="0"/>
        </a:p>
      </dgm:t>
    </dgm:pt>
    <dgm:pt modelId="{BB408336-28B2-4EF5-A02B-05DE37FF8544}" type="parTrans" cxnId="{62E810A4-5E3F-4DF9-A2BA-94B3552C2DB0}">
      <dgm:prSet/>
      <dgm:spPr/>
      <dgm:t>
        <a:bodyPr/>
        <a:lstStyle/>
        <a:p>
          <a:endParaRPr lang="en-US"/>
        </a:p>
      </dgm:t>
    </dgm:pt>
    <dgm:pt modelId="{23011658-DD06-405F-94DF-FF56BF11FB0F}" type="sibTrans" cxnId="{62E810A4-5E3F-4DF9-A2BA-94B3552C2DB0}">
      <dgm:prSet/>
      <dgm:spPr/>
      <dgm:t>
        <a:bodyPr/>
        <a:lstStyle/>
        <a:p>
          <a:endParaRPr lang="en-US"/>
        </a:p>
      </dgm:t>
    </dgm:pt>
    <dgm:pt modelId="{AD1DC5E2-6A1E-432E-ACD8-69A42786F0E8}">
      <dgm:prSet/>
      <dgm:spPr/>
      <dgm:t>
        <a:bodyPr/>
        <a:lstStyle/>
        <a:p>
          <a:r>
            <a:rPr lang="nl-NL" dirty="0"/>
            <a:t>Overstromingen </a:t>
          </a:r>
          <a:endParaRPr lang="en-US" dirty="0"/>
        </a:p>
      </dgm:t>
    </dgm:pt>
    <dgm:pt modelId="{9D59C62E-DD5E-4B63-9B1C-098C87F40CDE}" type="parTrans" cxnId="{0EEAB8C7-C1F6-4675-BD12-12B42F0F01F4}">
      <dgm:prSet/>
      <dgm:spPr/>
      <dgm:t>
        <a:bodyPr/>
        <a:lstStyle/>
        <a:p>
          <a:endParaRPr lang="en-US"/>
        </a:p>
      </dgm:t>
    </dgm:pt>
    <dgm:pt modelId="{18C33DE3-E664-42FF-948A-54606385E87A}" type="sibTrans" cxnId="{0EEAB8C7-C1F6-4675-BD12-12B42F0F01F4}">
      <dgm:prSet/>
      <dgm:spPr/>
      <dgm:t>
        <a:bodyPr/>
        <a:lstStyle/>
        <a:p>
          <a:endParaRPr lang="en-US"/>
        </a:p>
      </dgm:t>
    </dgm:pt>
    <dgm:pt modelId="{A0B0743B-99E0-4375-B396-9154B316F117}">
      <dgm:prSet/>
      <dgm:spPr/>
      <dgm:t>
        <a:bodyPr/>
        <a:lstStyle/>
        <a:p>
          <a:endParaRPr lang="en-US" dirty="0"/>
        </a:p>
      </dgm:t>
    </dgm:pt>
    <dgm:pt modelId="{A1CBA360-6700-4386-ACF3-E6B6EEE274A5}" type="parTrans" cxnId="{8991DA8A-FB3D-4861-90F5-EE2477EA7E7A}">
      <dgm:prSet/>
      <dgm:spPr/>
      <dgm:t>
        <a:bodyPr/>
        <a:lstStyle/>
        <a:p>
          <a:endParaRPr lang="en-US"/>
        </a:p>
      </dgm:t>
    </dgm:pt>
    <dgm:pt modelId="{D7EFF44D-DD39-45D5-B22F-339324D051A1}" type="sibTrans" cxnId="{8991DA8A-FB3D-4861-90F5-EE2477EA7E7A}">
      <dgm:prSet/>
      <dgm:spPr/>
      <dgm:t>
        <a:bodyPr/>
        <a:lstStyle/>
        <a:p>
          <a:endParaRPr lang="en-US"/>
        </a:p>
      </dgm:t>
    </dgm:pt>
    <dgm:pt modelId="{31BB60B8-A881-4D0E-B9AF-F22C578C5092}" type="pres">
      <dgm:prSet presAssocID="{B90DE9CE-2F90-42E2-BCC6-A5EB4AEA81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D05515-A0CB-4EA9-8581-B7594DF89C47}" type="pres">
      <dgm:prSet presAssocID="{E6784E8E-FC66-4F09-82B8-3172A010E822}" presName="hierRoot1" presStyleCnt="0"/>
      <dgm:spPr/>
    </dgm:pt>
    <dgm:pt modelId="{10A7F67E-732B-44C1-88BF-87C430900F82}" type="pres">
      <dgm:prSet presAssocID="{E6784E8E-FC66-4F09-82B8-3172A010E822}" presName="composite" presStyleCnt="0"/>
      <dgm:spPr/>
    </dgm:pt>
    <dgm:pt modelId="{68960730-827C-41C6-B26E-A846EB75C22B}" type="pres">
      <dgm:prSet presAssocID="{E6784E8E-FC66-4F09-82B8-3172A010E822}" presName="background" presStyleLbl="node0" presStyleIdx="0" presStyleCnt="4"/>
      <dgm:spPr/>
    </dgm:pt>
    <dgm:pt modelId="{D684E1B5-BE82-4AE6-80F2-CA05A4253559}" type="pres">
      <dgm:prSet presAssocID="{E6784E8E-FC66-4F09-82B8-3172A010E822}" presName="text" presStyleLbl="fgAcc0" presStyleIdx="0" presStyleCnt="4">
        <dgm:presLayoutVars>
          <dgm:chPref val="3"/>
        </dgm:presLayoutVars>
      </dgm:prSet>
      <dgm:spPr/>
    </dgm:pt>
    <dgm:pt modelId="{8FABD506-3566-47B9-A4E1-027FC6D00C20}" type="pres">
      <dgm:prSet presAssocID="{E6784E8E-FC66-4F09-82B8-3172A010E822}" presName="hierChild2" presStyleCnt="0"/>
      <dgm:spPr/>
    </dgm:pt>
    <dgm:pt modelId="{2A4CD463-513A-4AB4-832F-17F08C63761D}" type="pres">
      <dgm:prSet presAssocID="{80742405-0924-4C82-9ACE-802525D3FA26}" presName="hierRoot1" presStyleCnt="0"/>
      <dgm:spPr/>
    </dgm:pt>
    <dgm:pt modelId="{F982D914-D785-4EF0-90B9-1A5F78CF6B9C}" type="pres">
      <dgm:prSet presAssocID="{80742405-0924-4C82-9ACE-802525D3FA26}" presName="composite" presStyleCnt="0"/>
      <dgm:spPr/>
    </dgm:pt>
    <dgm:pt modelId="{28854EB9-4C72-4A9D-B788-5F238A25A4E8}" type="pres">
      <dgm:prSet presAssocID="{80742405-0924-4C82-9ACE-802525D3FA26}" presName="background" presStyleLbl="node0" presStyleIdx="1" presStyleCnt="4"/>
      <dgm:spPr/>
    </dgm:pt>
    <dgm:pt modelId="{8BA21233-FFA2-4EB8-A4C9-8CF1D3B48261}" type="pres">
      <dgm:prSet presAssocID="{80742405-0924-4C82-9ACE-802525D3FA26}" presName="text" presStyleLbl="fgAcc0" presStyleIdx="1" presStyleCnt="4">
        <dgm:presLayoutVars>
          <dgm:chPref val="3"/>
        </dgm:presLayoutVars>
      </dgm:prSet>
      <dgm:spPr/>
    </dgm:pt>
    <dgm:pt modelId="{865A9100-6CE9-4A7C-AE1F-360FBEAA6EE1}" type="pres">
      <dgm:prSet presAssocID="{80742405-0924-4C82-9ACE-802525D3FA26}" presName="hierChild2" presStyleCnt="0"/>
      <dgm:spPr/>
    </dgm:pt>
    <dgm:pt modelId="{72DB268D-37A6-4B9C-9C69-BDF971C31C36}" type="pres">
      <dgm:prSet presAssocID="{AD1DC5E2-6A1E-432E-ACD8-69A42786F0E8}" presName="hierRoot1" presStyleCnt="0"/>
      <dgm:spPr/>
    </dgm:pt>
    <dgm:pt modelId="{AFF9573C-83FF-469A-8DB9-E420FCFCE650}" type="pres">
      <dgm:prSet presAssocID="{AD1DC5E2-6A1E-432E-ACD8-69A42786F0E8}" presName="composite" presStyleCnt="0"/>
      <dgm:spPr/>
    </dgm:pt>
    <dgm:pt modelId="{4FF88D5A-1236-485E-B994-EED674C35082}" type="pres">
      <dgm:prSet presAssocID="{AD1DC5E2-6A1E-432E-ACD8-69A42786F0E8}" presName="background" presStyleLbl="node0" presStyleIdx="2" presStyleCnt="4"/>
      <dgm:spPr/>
    </dgm:pt>
    <dgm:pt modelId="{377A1A3C-D588-4366-91AA-A559C716EB3E}" type="pres">
      <dgm:prSet presAssocID="{AD1DC5E2-6A1E-432E-ACD8-69A42786F0E8}" presName="text" presStyleLbl="fgAcc0" presStyleIdx="2" presStyleCnt="4">
        <dgm:presLayoutVars>
          <dgm:chPref val="3"/>
        </dgm:presLayoutVars>
      </dgm:prSet>
      <dgm:spPr/>
    </dgm:pt>
    <dgm:pt modelId="{1FDDAE21-9163-47D7-A6A3-BA541C2E4A73}" type="pres">
      <dgm:prSet presAssocID="{AD1DC5E2-6A1E-432E-ACD8-69A42786F0E8}" presName="hierChild2" presStyleCnt="0"/>
      <dgm:spPr/>
    </dgm:pt>
    <dgm:pt modelId="{0E1652A9-2B49-4CB4-AAF6-269C6A334DB9}" type="pres">
      <dgm:prSet presAssocID="{A0B0743B-99E0-4375-B396-9154B316F117}" presName="hierRoot1" presStyleCnt="0"/>
      <dgm:spPr/>
    </dgm:pt>
    <dgm:pt modelId="{8870EA01-52E4-4217-8813-902205762329}" type="pres">
      <dgm:prSet presAssocID="{A0B0743B-99E0-4375-B396-9154B316F117}" presName="composite" presStyleCnt="0"/>
      <dgm:spPr/>
    </dgm:pt>
    <dgm:pt modelId="{AA64750F-D25B-4DB5-9C63-78A84C4E56B4}" type="pres">
      <dgm:prSet presAssocID="{A0B0743B-99E0-4375-B396-9154B316F117}" presName="background" presStyleLbl="node0" presStyleIdx="3" presStyleCnt="4"/>
      <dgm:spPr/>
    </dgm:pt>
    <dgm:pt modelId="{2F3AA77C-7A3E-4111-B5F1-7CF12ACA0F86}" type="pres">
      <dgm:prSet presAssocID="{A0B0743B-99E0-4375-B396-9154B316F117}" presName="text" presStyleLbl="fgAcc0" presStyleIdx="3" presStyleCnt="4">
        <dgm:presLayoutVars>
          <dgm:chPref val="3"/>
        </dgm:presLayoutVars>
      </dgm:prSet>
      <dgm:spPr/>
    </dgm:pt>
    <dgm:pt modelId="{2B91C4DA-BBE3-4DED-9E25-A186FC1047A7}" type="pres">
      <dgm:prSet presAssocID="{A0B0743B-99E0-4375-B396-9154B316F117}" presName="hierChild2" presStyleCnt="0"/>
      <dgm:spPr/>
    </dgm:pt>
  </dgm:ptLst>
  <dgm:cxnLst>
    <dgm:cxn modelId="{AB549929-C7A8-4C76-886E-40B808C19ED8}" type="presOf" srcId="{B90DE9CE-2F90-42E2-BCC6-A5EB4AEA81E5}" destId="{31BB60B8-A881-4D0E-B9AF-F22C578C5092}" srcOrd="0" destOrd="0" presId="urn:microsoft.com/office/officeart/2005/8/layout/hierarchy1"/>
    <dgm:cxn modelId="{8991DA8A-FB3D-4861-90F5-EE2477EA7E7A}" srcId="{B90DE9CE-2F90-42E2-BCC6-A5EB4AEA81E5}" destId="{A0B0743B-99E0-4375-B396-9154B316F117}" srcOrd="3" destOrd="0" parTransId="{A1CBA360-6700-4386-ACF3-E6B6EEE274A5}" sibTransId="{D7EFF44D-DD39-45D5-B22F-339324D051A1}"/>
    <dgm:cxn modelId="{62E810A4-5E3F-4DF9-A2BA-94B3552C2DB0}" srcId="{B90DE9CE-2F90-42E2-BCC6-A5EB4AEA81E5}" destId="{80742405-0924-4C82-9ACE-802525D3FA26}" srcOrd="1" destOrd="0" parTransId="{BB408336-28B2-4EF5-A02B-05DE37FF8544}" sibTransId="{23011658-DD06-405F-94DF-FF56BF11FB0F}"/>
    <dgm:cxn modelId="{0EEAB8C7-C1F6-4675-BD12-12B42F0F01F4}" srcId="{B90DE9CE-2F90-42E2-BCC6-A5EB4AEA81E5}" destId="{AD1DC5E2-6A1E-432E-ACD8-69A42786F0E8}" srcOrd="2" destOrd="0" parTransId="{9D59C62E-DD5E-4B63-9B1C-098C87F40CDE}" sibTransId="{18C33DE3-E664-42FF-948A-54606385E87A}"/>
    <dgm:cxn modelId="{6444C0CF-E393-4F44-89A1-CFAA2F830BE1}" srcId="{B90DE9CE-2F90-42E2-BCC6-A5EB4AEA81E5}" destId="{E6784E8E-FC66-4F09-82B8-3172A010E822}" srcOrd="0" destOrd="0" parTransId="{2F732F85-C179-4733-A566-694D937ED0D4}" sibTransId="{A0217612-18E1-4556-A364-A96F0C605E23}"/>
    <dgm:cxn modelId="{87F31EDC-9DD3-43DF-A225-37F5641D445D}" type="presOf" srcId="{80742405-0924-4C82-9ACE-802525D3FA26}" destId="{8BA21233-FFA2-4EB8-A4C9-8CF1D3B48261}" srcOrd="0" destOrd="0" presId="urn:microsoft.com/office/officeart/2005/8/layout/hierarchy1"/>
    <dgm:cxn modelId="{167D69DF-4057-4723-98B8-D6C329265B55}" type="presOf" srcId="{AD1DC5E2-6A1E-432E-ACD8-69A42786F0E8}" destId="{377A1A3C-D588-4366-91AA-A559C716EB3E}" srcOrd="0" destOrd="0" presId="urn:microsoft.com/office/officeart/2005/8/layout/hierarchy1"/>
    <dgm:cxn modelId="{4294CAE8-459A-4BAC-B145-D22D219A634A}" type="presOf" srcId="{E6784E8E-FC66-4F09-82B8-3172A010E822}" destId="{D684E1B5-BE82-4AE6-80F2-CA05A4253559}" srcOrd="0" destOrd="0" presId="urn:microsoft.com/office/officeart/2005/8/layout/hierarchy1"/>
    <dgm:cxn modelId="{53FB5AEF-6EE5-4AD5-920F-DC057A2AA602}" type="presOf" srcId="{A0B0743B-99E0-4375-B396-9154B316F117}" destId="{2F3AA77C-7A3E-4111-B5F1-7CF12ACA0F86}" srcOrd="0" destOrd="0" presId="urn:microsoft.com/office/officeart/2005/8/layout/hierarchy1"/>
    <dgm:cxn modelId="{70FF1E9F-BC81-4D70-A14F-A6D73AD7B385}" type="presParOf" srcId="{31BB60B8-A881-4D0E-B9AF-F22C578C5092}" destId="{4CD05515-A0CB-4EA9-8581-B7594DF89C47}" srcOrd="0" destOrd="0" presId="urn:microsoft.com/office/officeart/2005/8/layout/hierarchy1"/>
    <dgm:cxn modelId="{00130358-1353-4214-8E43-AF4167D55F85}" type="presParOf" srcId="{4CD05515-A0CB-4EA9-8581-B7594DF89C47}" destId="{10A7F67E-732B-44C1-88BF-87C430900F82}" srcOrd="0" destOrd="0" presId="urn:microsoft.com/office/officeart/2005/8/layout/hierarchy1"/>
    <dgm:cxn modelId="{8297A869-46E0-4EC6-A861-01F84D040096}" type="presParOf" srcId="{10A7F67E-732B-44C1-88BF-87C430900F82}" destId="{68960730-827C-41C6-B26E-A846EB75C22B}" srcOrd="0" destOrd="0" presId="urn:microsoft.com/office/officeart/2005/8/layout/hierarchy1"/>
    <dgm:cxn modelId="{152D157D-A6B7-48C5-9041-A2A479BFA6DD}" type="presParOf" srcId="{10A7F67E-732B-44C1-88BF-87C430900F82}" destId="{D684E1B5-BE82-4AE6-80F2-CA05A4253559}" srcOrd="1" destOrd="0" presId="urn:microsoft.com/office/officeart/2005/8/layout/hierarchy1"/>
    <dgm:cxn modelId="{380CFD07-223D-4B90-9C91-5CE9EE3CBAD0}" type="presParOf" srcId="{4CD05515-A0CB-4EA9-8581-B7594DF89C47}" destId="{8FABD506-3566-47B9-A4E1-027FC6D00C20}" srcOrd="1" destOrd="0" presId="urn:microsoft.com/office/officeart/2005/8/layout/hierarchy1"/>
    <dgm:cxn modelId="{A161114F-D9D0-4DE8-ABA2-C3445813469B}" type="presParOf" srcId="{31BB60B8-A881-4D0E-B9AF-F22C578C5092}" destId="{2A4CD463-513A-4AB4-832F-17F08C63761D}" srcOrd="1" destOrd="0" presId="urn:microsoft.com/office/officeart/2005/8/layout/hierarchy1"/>
    <dgm:cxn modelId="{87606CED-6079-490E-8F7F-C0C316D92AE5}" type="presParOf" srcId="{2A4CD463-513A-4AB4-832F-17F08C63761D}" destId="{F982D914-D785-4EF0-90B9-1A5F78CF6B9C}" srcOrd="0" destOrd="0" presId="urn:microsoft.com/office/officeart/2005/8/layout/hierarchy1"/>
    <dgm:cxn modelId="{B691C3E5-02AD-44A8-92A7-256BDBA3C88F}" type="presParOf" srcId="{F982D914-D785-4EF0-90B9-1A5F78CF6B9C}" destId="{28854EB9-4C72-4A9D-B788-5F238A25A4E8}" srcOrd="0" destOrd="0" presId="urn:microsoft.com/office/officeart/2005/8/layout/hierarchy1"/>
    <dgm:cxn modelId="{47E8F696-EBF9-4286-A882-E49B1D90625F}" type="presParOf" srcId="{F982D914-D785-4EF0-90B9-1A5F78CF6B9C}" destId="{8BA21233-FFA2-4EB8-A4C9-8CF1D3B48261}" srcOrd="1" destOrd="0" presId="urn:microsoft.com/office/officeart/2005/8/layout/hierarchy1"/>
    <dgm:cxn modelId="{804A5CF4-1A0B-47CE-9793-BE740886328A}" type="presParOf" srcId="{2A4CD463-513A-4AB4-832F-17F08C63761D}" destId="{865A9100-6CE9-4A7C-AE1F-360FBEAA6EE1}" srcOrd="1" destOrd="0" presId="urn:microsoft.com/office/officeart/2005/8/layout/hierarchy1"/>
    <dgm:cxn modelId="{F193A31F-30CE-4FC7-8F68-02A25F2A7295}" type="presParOf" srcId="{31BB60B8-A881-4D0E-B9AF-F22C578C5092}" destId="{72DB268D-37A6-4B9C-9C69-BDF971C31C36}" srcOrd="2" destOrd="0" presId="urn:microsoft.com/office/officeart/2005/8/layout/hierarchy1"/>
    <dgm:cxn modelId="{73833877-CB4D-4607-BA02-47F51BE5CC72}" type="presParOf" srcId="{72DB268D-37A6-4B9C-9C69-BDF971C31C36}" destId="{AFF9573C-83FF-469A-8DB9-E420FCFCE650}" srcOrd="0" destOrd="0" presId="urn:microsoft.com/office/officeart/2005/8/layout/hierarchy1"/>
    <dgm:cxn modelId="{BEF9BDD1-B90F-4E63-A101-5C23AA37295B}" type="presParOf" srcId="{AFF9573C-83FF-469A-8DB9-E420FCFCE650}" destId="{4FF88D5A-1236-485E-B994-EED674C35082}" srcOrd="0" destOrd="0" presId="urn:microsoft.com/office/officeart/2005/8/layout/hierarchy1"/>
    <dgm:cxn modelId="{2A8316F1-8B10-46C9-B788-D87D9CF6E00B}" type="presParOf" srcId="{AFF9573C-83FF-469A-8DB9-E420FCFCE650}" destId="{377A1A3C-D588-4366-91AA-A559C716EB3E}" srcOrd="1" destOrd="0" presId="urn:microsoft.com/office/officeart/2005/8/layout/hierarchy1"/>
    <dgm:cxn modelId="{76C20A76-16AA-45F3-8EFD-2AD707210584}" type="presParOf" srcId="{72DB268D-37A6-4B9C-9C69-BDF971C31C36}" destId="{1FDDAE21-9163-47D7-A6A3-BA541C2E4A73}" srcOrd="1" destOrd="0" presId="urn:microsoft.com/office/officeart/2005/8/layout/hierarchy1"/>
    <dgm:cxn modelId="{FB8A48B6-8E37-470A-91E9-7F1FF28D0838}" type="presParOf" srcId="{31BB60B8-A881-4D0E-B9AF-F22C578C5092}" destId="{0E1652A9-2B49-4CB4-AAF6-269C6A334DB9}" srcOrd="3" destOrd="0" presId="urn:microsoft.com/office/officeart/2005/8/layout/hierarchy1"/>
    <dgm:cxn modelId="{7ABE0E1B-DF6B-4B6D-9476-20C526A9AF00}" type="presParOf" srcId="{0E1652A9-2B49-4CB4-AAF6-269C6A334DB9}" destId="{8870EA01-52E4-4217-8813-902205762329}" srcOrd="0" destOrd="0" presId="urn:microsoft.com/office/officeart/2005/8/layout/hierarchy1"/>
    <dgm:cxn modelId="{EAF72C6E-31B0-4197-9377-6DA200571BED}" type="presParOf" srcId="{8870EA01-52E4-4217-8813-902205762329}" destId="{AA64750F-D25B-4DB5-9C63-78A84C4E56B4}" srcOrd="0" destOrd="0" presId="urn:microsoft.com/office/officeart/2005/8/layout/hierarchy1"/>
    <dgm:cxn modelId="{824E538A-B0AE-404C-BCDB-7210A3D444C5}" type="presParOf" srcId="{8870EA01-52E4-4217-8813-902205762329}" destId="{2F3AA77C-7A3E-4111-B5F1-7CF12ACA0F86}" srcOrd="1" destOrd="0" presId="urn:microsoft.com/office/officeart/2005/8/layout/hierarchy1"/>
    <dgm:cxn modelId="{BFEFAFCC-A318-4156-87E5-85FA26C88AA3}" type="presParOf" srcId="{0E1652A9-2B49-4CB4-AAF6-269C6A334DB9}" destId="{2B91C4DA-BBE3-4DED-9E25-A186FC1047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0730-827C-41C6-B26E-A846EB75C22B}">
      <dsp:nvSpPr>
        <dsp:cNvPr id="0" name=""/>
        <dsp:cNvSpPr/>
      </dsp:nvSpPr>
      <dsp:spPr>
        <a:xfrm>
          <a:off x="3354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4E1B5-BE82-4AE6-80F2-CA05A4253559}">
      <dsp:nvSpPr>
        <dsp:cNvPr id="0" name=""/>
        <dsp:cNvSpPr/>
      </dsp:nvSpPr>
      <dsp:spPr>
        <a:xfrm>
          <a:off x="269455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Welke processen dragen bij aan verandering </a:t>
          </a:r>
          <a:endParaRPr lang="en-US" sz="2300" kern="1200"/>
        </a:p>
      </dsp:txBody>
      <dsp:txXfrm>
        <a:off x="313997" y="1620355"/>
        <a:ext cx="2305824" cy="1431683"/>
      </dsp:txXfrm>
    </dsp:sp>
    <dsp:sp modelId="{28854EB9-4C72-4A9D-B788-5F238A25A4E8}">
      <dsp:nvSpPr>
        <dsp:cNvPr id="0" name=""/>
        <dsp:cNvSpPr/>
      </dsp:nvSpPr>
      <dsp:spPr>
        <a:xfrm>
          <a:off x="2930464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21233-FFA2-4EB8-A4C9-8CF1D3B48261}">
      <dsp:nvSpPr>
        <dsp:cNvPr id="0" name=""/>
        <dsp:cNvSpPr/>
      </dsp:nvSpPr>
      <dsp:spPr>
        <a:xfrm>
          <a:off x="3196565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Lucht</a:t>
          </a:r>
          <a:endParaRPr lang="en-US" sz="2300" kern="1200"/>
        </a:p>
      </dsp:txBody>
      <dsp:txXfrm>
        <a:off x="3241107" y="1620355"/>
        <a:ext cx="2305824" cy="1431683"/>
      </dsp:txXfrm>
    </dsp:sp>
    <dsp:sp modelId="{4FF88D5A-1236-485E-B994-EED674C35082}">
      <dsp:nvSpPr>
        <dsp:cNvPr id="0" name=""/>
        <dsp:cNvSpPr/>
      </dsp:nvSpPr>
      <dsp:spPr>
        <a:xfrm>
          <a:off x="5857575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A1A3C-D588-4366-91AA-A559C716EB3E}">
      <dsp:nvSpPr>
        <dsp:cNvPr id="0" name=""/>
        <dsp:cNvSpPr/>
      </dsp:nvSpPr>
      <dsp:spPr>
        <a:xfrm>
          <a:off x="6123676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Water</a:t>
          </a:r>
          <a:endParaRPr lang="en-US" sz="2300" kern="1200"/>
        </a:p>
      </dsp:txBody>
      <dsp:txXfrm>
        <a:off x="6168218" y="1620355"/>
        <a:ext cx="2305824" cy="1431683"/>
      </dsp:txXfrm>
    </dsp:sp>
    <dsp:sp modelId="{AA64750F-D25B-4DB5-9C63-78A84C4E56B4}">
      <dsp:nvSpPr>
        <dsp:cNvPr id="0" name=""/>
        <dsp:cNvSpPr/>
      </dsp:nvSpPr>
      <dsp:spPr>
        <a:xfrm>
          <a:off x="8784686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AA77C-7A3E-4111-B5F1-7CF12ACA0F86}">
      <dsp:nvSpPr>
        <dsp:cNvPr id="0" name=""/>
        <dsp:cNvSpPr/>
      </dsp:nvSpPr>
      <dsp:spPr>
        <a:xfrm>
          <a:off x="9050787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Tempratuur</a:t>
          </a:r>
          <a:endParaRPr lang="en-US" sz="2300" kern="1200"/>
        </a:p>
      </dsp:txBody>
      <dsp:txXfrm>
        <a:off x="9095329" y="1620355"/>
        <a:ext cx="2305824" cy="1431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0730-827C-41C6-B26E-A846EB75C22B}">
      <dsp:nvSpPr>
        <dsp:cNvPr id="0" name=""/>
        <dsp:cNvSpPr/>
      </dsp:nvSpPr>
      <dsp:spPr>
        <a:xfrm>
          <a:off x="3354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4E1B5-BE82-4AE6-80F2-CA05A4253559}">
      <dsp:nvSpPr>
        <dsp:cNvPr id="0" name=""/>
        <dsp:cNvSpPr/>
      </dsp:nvSpPr>
      <dsp:spPr>
        <a:xfrm>
          <a:off x="269455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Aardverschuivingen		</a:t>
          </a:r>
          <a:endParaRPr lang="en-US" sz="1900" kern="1200" dirty="0"/>
        </a:p>
      </dsp:txBody>
      <dsp:txXfrm>
        <a:off x="313997" y="1620355"/>
        <a:ext cx="2305824" cy="1431683"/>
      </dsp:txXfrm>
    </dsp:sp>
    <dsp:sp modelId="{28854EB9-4C72-4A9D-B788-5F238A25A4E8}">
      <dsp:nvSpPr>
        <dsp:cNvPr id="0" name=""/>
        <dsp:cNvSpPr/>
      </dsp:nvSpPr>
      <dsp:spPr>
        <a:xfrm>
          <a:off x="2930464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21233-FFA2-4EB8-A4C9-8CF1D3B48261}">
      <dsp:nvSpPr>
        <dsp:cNvPr id="0" name=""/>
        <dsp:cNvSpPr/>
      </dsp:nvSpPr>
      <dsp:spPr>
        <a:xfrm>
          <a:off x="3196565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Vulkaanuitbarsting	</a:t>
          </a:r>
          <a:endParaRPr lang="en-US" sz="1900" kern="1200" dirty="0"/>
        </a:p>
      </dsp:txBody>
      <dsp:txXfrm>
        <a:off x="3241107" y="1620355"/>
        <a:ext cx="2305824" cy="1431683"/>
      </dsp:txXfrm>
    </dsp:sp>
    <dsp:sp modelId="{4FF88D5A-1236-485E-B994-EED674C35082}">
      <dsp:nvSpPr>
        <dsp:cNvPr id="0" name=""/>
        <dsp:cNvSpPr/>
      </dsp:nvSpPr>
      <dsp:spPr>
        <a:xfrm>
          <a:off x="5857575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7A1A3C-D588-4366-91AA-A559C716EB3E}">
      <dsp:nvSpPr>
        <dsp:cNvPr id="0" name=""/>
        <dsp:cNvSpPr/>
      </dsp:nvSpPr>
      <dsp:spPr>
        <a:xfrm>
          <a:off x="6123676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Overstromingen </a:t>
          </a:r>
          <a:endParaRPr lang="en-US" sz="1900" kern="1200" dirty="0"/>
        </a:p>
      </dsp:txBody>
      <dsp:txXfrm>
        <a:off x="6168218" y="1620355"/>
        <a:ext cx="2305824" cy="1431683"/>
      </dsp:txXfrm>
    </dsp:sp>
    <dsp:sp modelId="{AA64750F-D25B-4DB5-9C63-78A84C4E56B4}">
      <dsp:nvSpPr>
        <dsp:cNvPr id="0" name=""/>
        <dsp:cNvSpPr/>
      </dsp:nvSpPr>
      <dsp:spPr>
        <a:xfrm>
          <a:off x="8784686" y="1323018"/>
          <a:ext cx="2394908" cy="1520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AA77C-7A3E-4111-B5F1-7CF12ACA0F86}">
      <dsp:nvSpPr>
        <dsp:cNvPr id="0" name=""/>
        <dsp:cNvSpPr/>
      </dsp:nvSpPr>
      <dsp:spPr>
        <a:xfrm>
          <a:off x="9050787" y="1575813"/>
          <a:ext cx="2394908" cy="1520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9095329" y="1620355"/>
        <a:ext cx="2305824" cy="143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8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0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71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4-10-2022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4-10-2022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4-10-2022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4-10-2022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4-10-2022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4-10-2022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eologievannederland.nl/landschap/sint-pietersberg/geologische-afbraak#:~:text=Chemische%20verwering%20zorgt%20ervoor%20dat,met%20koolstofdioxide%20(CO2).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platform.ontwikkelcentrum.nl/CMS/CDS/Ontwikkelcentrum/Published%20content/Kenniskiem/94525%20Bodemkunde%20en%20bemesting/94525/94025/kenniskiem2/94025-k-4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nl/slide/13732228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platform.ontwikkelcentrum.nl/CMS/CDS/Ontwikkelcentrum/Published%20content/Kenniskiem/94525%20Bodemkunde%20en%20bemesting/94525/94025/kenniskiem2/94025-k-5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_Toc68607518"/><Relationship Id="rId7" Type="http://schemas.openxmlformats.org/officeDocument/2006/relationships/hyperlink" Target="#_Toc68607522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#_Toc68607521"/><Relationship Id="rId5" Type="http://schemas.openxmlformats.org/officeDocument/2006/relationships/hyperlink" Target="#_Toc68607520"/><Relationship Id="rId4" Type="http://schemas.openxmlformats.org/officeDocument/2006/relationships/hyperlink" Target="#_Toc68607519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37FBDC3-0416-4D1C-AB5D-03BCE8D8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dirty="0"/>
              <a:t>Bodem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69AFCFDA-A198-47F4-8C43-2EF7759D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2C8DD1CF-0260-41F3-A066-69E29E1337CD}" type="datetime1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23E18803-BDDD-4C7B-9FB7-CDD13BCA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AF13711E-4E7E-42F4-8D8F-921E646B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134F138-E831-45F9-9EF5-CD9A9C9C6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r>
              <a:rPr lang="nl-NL" dirty="0"/>
              <a:t>Waar gebruiken we het allemaal voor</a:t>
            </a:r>
          </a:p>
          <a:p>
            <a:r>
              <a:rPr lang="nl-NL" dirty="0"/>
              <a:t>Mens</a:t>
            </a:r>
          </a:p>
          <a:p>
            <a:r>
              <a:rPr lang="nl-NL" dirty="0"/>
              <a:t>Natuur (Flora)</a:t>
            </a:r>
          </a:p>
          <a:p>
            <a:r>
              <a:rPr lang="nl-NL" dirty="0"/>
              <a:t>Dier (Fauna)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Verandering in de bodem </a:t>
            </a:r>
          </a:p>
          <a:p>
            <a:endParaRPr lang="nl-NL" dirty="0"/>
          </a:p>
          <a:p>
            <a:r>
              <a:rPr lang="nl-NL" dirty="0"/>
              <a:t>Termen bodem en grond </a:t>
            </a:r>
          </a:p>
        </p:txBody>
      </p:sp>
      <p:pic>
        <p:nvPicPr>
          <p:cNvPr id="15" name="Tijdelijke aanduiding voor afbeelding 14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EB82F330-B83E-4505-92A5-88B7BD6500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" b="53"/>
          <a:stretch/>
        </p:blipFill>
        <p:spPr>
          <a:xfrm>
            <a:off x="6175377" y="0"/>
            <a:ext cx="6016622" cy="6858000"/>
          </a:xfrm>
        </p:spPr>
      </p:pic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AEEF6E3B-0A0E-4EE8-88AE-03B5F5511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54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95936-0543-402B-9F33-696D491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Bodemgebruik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8AC29-DCA8-448A-B93F-1B1A41DBB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er op te bouwen (huizen, bedrijfskantoren/panden) </a:t>
            </a:r>
          </a:p>
          <a:p>
            <a:r>
              <a:rPr lang="nl-NL" dirty="0"/>
              <a:t>Wegen </a:t>
            </a:r>
          </a:p>
          <a:p>
            <a:r>
              <a:rPr lang="nl-NL" dirty="0"/>
              <a:t>Leidingen</a:t>
            </a:r>
          </a:p>
          <a:p>
            <a:r>
              <a:rPr lang="nl-NL" dirty="0"/>
              <a:t>Verbouwen/ telen van gewassen </a:t>
            </a:r>
          </a:p>
          <a:p>
            <a:r>
              <a:rPr lang="nl-NL" dirty="0"/>
              <a:t>Delven van stoffen</a:t>
            </a:r>
          </a:p>
          <a:p>
            <a:r>
              <a:rPr lang="nl-NL" dirty="0"/>
              <a:t>Winnen van stoffen</a:t>
            </a:r>
          </a:p>
          <a:p>
            <a:r>
              <a:rPr lang="nl-NL" dirty="0"/>
              <a:t>Maar ook onze tuinen en (natuur)parken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80671D-73FD-4923-8A5D-33979B75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2CD140-78D0-41EB-A86C-35DD666A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0388A8-2AB3-4CBA-A1EF-CCD6031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8777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2699-2AC0-4DC3-B1A0-C94A1E93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De bodem is constant in beweging en veranderd voortdurend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5F5837-A8BF-4B8F-A3CC-709BA13C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3455A-D642-4621-8708-93E41E99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12</a:t>
            </a:fld>
            <a:endParaRPr lang="nl-NL" noProof="0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7FF50801-15EF-42A1-B205-1B1323F6F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469476"/>
              </p:ext>
            </p:extLst>
          </p:nvPr>
        </p:nvGraphicFramePr>
        <p:xfrm>
          <a:off x="371475" y="1709738"/>
          <a:ext cx="1144905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B26F4-1DC1-4B72-84CA-A6F0C593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DD8805B-C73B-4907-9377-FC5FEFF5C94B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5387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42699-2AC0-4DC3-B1A0-C94A1E93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Ook deze processen dragen bij aan de verandering van de bodem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5F5837-A8BF-4B8F-A3CC-709BA13C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3455A-D642-4621-8708-93E41E99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13</a:t>
            </a:fld>
            <a:endParaRPr lang="nl-NL" noProof="0"/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7FF50801-15EF-42A1-B205-1B1323F6F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67161"/>
              </p:ext>
            </p:extLst>
          </p:nvPr>
        </p:nvGraphicFramePr>
        <p:xfrm>
          <a:off x="371475" y="1709738"/>
          <a:ext cx="1144905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B26F4-1DC1-4B72-84CA-A6F0C593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DD8805B-C73B-4907-9377-FC5FEFF5C94B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2051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6CA63-2816-4AA0-A7A7-EAC9C4D9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1.2 Gesteente, Bodem en 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C9F77-5102-467D-912A-E274D65E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13,7 miljardjaar (oerknal, ontstaan </a:t>
            </a:r>
            <a:r>
              <a:rPr lang="nl-NL" dirty="0" err="1"/>
              <a:t>helal</a:t>
            </a:r>
            <a:r>
              <a:rPr lang="nl-NL" dirty="0"/>
              <a:t>)</a:t>
            </a:r>
          </a:p>
          <a:p>
            <a:r>
              <a:rPr lang="nl-NL" dirty="0"/>
              <a:t>4,5 miljardjaar (de aarde als </a:t>
            </a:r>
            <a:r>
              <a:rPr lang="nl-NL" dirty="0" err="1"/>
              <a:t>planteet</a:t>
            </a:r>
            <a:r>
              <a:rPr lang="nl-NL" dirty="0"/>
              <a:t>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613BCB-93F5-4C70-AD0A-DDCE12F9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8A22F9-41B2-4642-B808-C2AA6D9E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4A2081-50EF-4A23-8FDE-D4394B39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C92030-137B-40BE-B552-1E7C42BA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66" y="2535945"/>
            <a:ext cx="3571875" cy="3067050"/>
          </a:xfrm>
          <a:prstGeom prst="rect">
            <a:avLst/>
          </a:prstGeom>
        </p:spPr>
      </p:pic>
      <p:pic>
        <p:nvPicPr>
          <p:cNvPr id="1026" name="Picture 2" descr="Ontstaan van de Nederlandse ondergrond - Wikipedia">
            <a:extLst>
              <a:ext uri="{FF2B5EF4-FFF2-40B4-BE49-F238E27FC236}">
                <a16:creationId xmlns:a16="http://schemas.microsoft.com/office/drawing/2014/main" id="{07FB675A-B165-4343-A2AE-94E025D0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764545"/>
            <a:ext cx="25336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2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330E4-2EFB-444F-AB3C-558367B1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Leeftijd Nederlandse bodem 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8D3C101D-1796-4C30-91D1-13B830065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774633"/>
            <a:ext cx="11449050" cy="2289808"/>
          </a:xfrm>
          <a:prstGeom prst="rect">
            <a:avLst/>
          </a:prstGeom>
          <a:noFill/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F9B393-2418-4A58-AA4C-F3C7F6D7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02A47E-8FB9-4069-B10E-D697D91E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15</a:t>
            </a:fld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6A07EC-D0A5-482D-A2EA-C4398A86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9555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A37230A-619B-439C-9B0F-CF14139E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en-US" dirty="0" err="1"/>
              <a:t>Onderdelen</a:t>
            </a:r>
            <a:r>
              <a:rPr lang="en-US" dirty="0"/>
              <a:t> van de </a:t>
            </a:r>
            <a:r>
              <a:rPr lang="en-US" dirty="0" err="1"/>
              <a:t>aarde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CC3398-BF6E-4E29-B8C5-55106C8B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234ECB-4C09-4BCF-A576-E4EB9656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16</a:t>
            </a:fld>
            <a:endParaRPr lang="nl-NL" noProof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2F9F26A-3D37-4C6F-99A8-121F92DB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Tijdelijke aanduiding voor inhoud 7">
            <a:extLst>
              <a:ext uri="{FF2B5EF4-FFF2-40B4-BE49-F238E27FC236}">
                <a16:creationId xmlns:a16="http://schemas.microsoft.com/office/drawing/2014/main" id="{C41A8B36-2AD4-490C-83AC-59996037D2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6175377" y="1210371"/>
            <a:ext cx="6016622" cy="4437258"/>
          </a:xfrm>
          <a:noFill/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9765D87-8AE0-4E22-A15A-3E59C5B4F5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7FCBDF-8689-4C4E-BF23-A2338A92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360904-632D-4428-B762-9ED2B3079DE4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F637D7-5D1E-4019-B9BF-4645CD5C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8" y="2139619"/>
            <a:ext cx="5623054" cy="26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5ECEC-4715-4C83-A1CA-B33ECF82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Soorten gesteenten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531C44-1B4D-4E4C-834A-C0CDB060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CF8B5B-1E8F-4251-A0FA-A0D9BF96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17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8643E62-5FC6-4D13-9407-F0C76DF5F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De aarde heeft verschillende soorten gesteente de belangrijkste drie gesteente zijn.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Stollingsgesteente 95% (aardkorst)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Sedimentgesteente 75% (aardoppervlakte)</a:t>
            </a:r>
          </a:p>
          <a:p>
            <a:pPr lvl="1">
              <a:spcAft>
                <a:spcPts val="600"/>
              </a:spcAft>
            </a:pPr>
            <a:r>
              <a:rPr lang="nl-NL" dirty="0" err="1"/>
              <a:t>Metamorfgesteente</a:t>
            </a:r>
            <a:r>
              <a:rPr lang="nl-NL" dirty="0"/>
              <a:t> </a:t>
            </a:r>
          </a:p>
          <a:p>
            <a:pPr lvl="1">
              <a:spcAft>
                <a:spcPts val="600"/>
              </a:spcAft>
            </a:pPr>
            <a:endParaRPr lang="nl-NL" dirty="0"/>
          </a:p>
          <a:p>
            <a:pPr lvl="1">
              <a:spcAft>
                <a:spcPts val="600"/>
              </a:spcAft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D56536-B064-43A6-92C0-FE77D687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038"/>
            <a:ext cx="6016622" cy="4677923"/>
          </a:xfrm>
          <a:prstGeom prst="rect">
            <a:avLst/>
          </a:prstGeo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D943871-2D03-46DB-9EEC-6C7B7C67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7BC7CD8-A649-4824-9F9C-F7DAF78B876D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6791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B82CA6C-3B60-460F-9E38-181B8487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en-US" dirty="0"/>
              <a:t>Termen </a:t>
            </a:r>
            <a:r>
              <a:rPr lang="en-US" dirty="0" err="1"/>
              <a:t>uitgelegd</a:t>
            </a:r>
            <a:r>
              <a:rPr lang="en-US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A1EC46-0827-4243-B164-24C279E3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A1860E-45CC-48BB-B8F2-2CF6040D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18</a:t>
            </a:fld>
            <a:endParaRPr lang="nl-NL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5CA8AD8-2C64-446C-88AB-01E05BCA5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Erosie</a:t>
            </a:r>
            <a:r>
              <a:rPr lang="en-US" dirty="0"/>
              <a:t> 			      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(het </a:t>
            </a:r>
            <a:r>
              <a:rPr lang="en-US" i="1" dirty="0" err="1"/>
              <a:t>wegspoelen</a:t>
            </a:r>
            <a:r>
              <a:rPr lang="en-US" i="1" dirty="0"/>
              <a:t> of </a:t>
            </a:r>
            <a:r>
              <a:rPr lang="en-US" i="1" dirty="0" err="1"/>
              <a:t>verplaatsen</a:t>
            </a:r>
            <a:r>
              <a:rPr lang="en-US" i="1" dirty="0"/>
              <a:t> van </a:t>
            </a:r>
            <a:r>
              <a:rPr lang="en-US" i="1" dirty="0" err="1"/>
              <a:t>verweerd</a:t>
            </a:r>
            <a:r>
              <a:rPr lang="en-US" i="1" dirty="0"/>
              <a:t> </a:t>
            </a:r>
            <a:r>
              <a:rPr lang="en-US" i="1" dirty="0" err="1"/>
              <a:t>matriaal</a:t>
            </a:r>
            <a:r>
              <a:rPr lang="en-US" i="1" dirty="0"/>
              <a:t> door, wind, water of </a:t>
            </a:r>
            <a:r>
              <a:rPr lang="en-US" i="1" dirty="0" err="1"/>
              <a:t>ijs</a:t>
            </a:r>
            <a:r>
              <a:rPr lang="en-US" i="1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Verwering</a:t>
            </a:r>
            <a:r>
              <a:rPr lang="en-US" dirty="0"/>
              <a:t>  </a:t>
            </a:r>
          </a:p>
          <a:p>
            <a:pPr>
              <a:spcAft>
                <a:spcPts val="600"/>
              </a:spcAft>
            </a:pPr>
            <a:r>
              <a:rPr lang="en-US" b="0" i="1" dirty="0"/>
              <a:t>(</a:t>
            </a:r>
            <a:r>
              <a:rPr lang="en-US" b="0" i="1" dirty="0" err="1"/>
              <a:t>Verbrokkelen</a:t>
            </a:r>
            <a:r>
              <a:rPr lang="en-US" b="0" i="1" dirty="0"/>
              <a:t> van </a:t>
            </a:r>
            <a:r>
              <a:rPr lang="en-US" b="0" i="1" dirty="0" err="1"/>
              <a:t>gesteente</a:t>
            </a:r>
            <a:r>
              <a:rPr lang="en-US" b="0" i="1" dirty="0"/>
              <a:t> in </a:t>
            </a:r>
            <a:r>
              <a:rPr lang="en-US" b="0" i="1" dirty="0" err="1"/>
              <a:t>kleinere</a:t>
            </a:r>
            <a:r>
              <a:rPr lang="en-US" b="0" i="1" dirty="0"/>
              <a:t> </a:t>
            </a:r>
            <a:r>
              <a:rPr lang="en-US" b="0" i="1" dirty="0" err="1"/>
              <a:t>deeltjes</a:t>
            </a:r>
            <a:r>
              <a:rPr lang="en-US" b="0" i="1" dirty="0"/>
              <a:t> </a:t>
            </a:r>
            <a:r>
              <a:rPr lang="en-US" b="0" i="1" dirty="0" err="1"/>
              <a:t>onder</a:t>
            </a:r>
            <a:r>
              <a:rPr lang="en-US" b="0" i="1" dirty="0"/>
              <a:t> </a:t>
            </a:r>
            <a:r>
              <a:rPr lang="en-US" b="0" i="1" dirty="0" err="1"/>
              <a:t>invloed</a:t>
            </a:r>
            <a:r>
              <a:rPr lang="en-US" b="0" i="1" dirty="0"/>
              <a:t> van wind, water, </a:t>
            </a:r>
            <a:r>
              <a:rPr lang="en-US" b="0" i="1" dirty="0" err="1"/>
              <a:t>tempratuurverschillen</a:t>
            </a:r>
            <a:r>
              <a:rPr lang="en-US" b="0" i="1" dirty="0"/>
              <a:t>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err="1"/>
              <a:t>Sedimentatie</a:t>
            </a:r>
            <a:r>
              <a:rPr lang="en-US" dirty="0"/>
              <a:t>   		                                       </a:t>
            </a:r>
          </a:p>
          <a:p>
            <a:pPr>
              <a:spcAft>
                <a:spcPts val="600"/>
              </a:spcAft>
            </a:pPr>
            <a:r>
              <a:rPr lang="en-US" b="0" i="1" dirty="0"/>
              <a:t>(Het </a:t>
            </a:r>
            <a:r>
              <a:rPr lang="en-US" b="0" i="1" dirty="0" err="1"/>
              <a:t>bezinken</a:t>
            </a:r>
            <a:r>
              <a:rPr lang="en-US" b="0" i="1" dirty="0"/>
              <a:t> van </a:t>
            </a:r>
            <a:r>
              <a:rPr lang="en-US" b="0" i="1" dirty="0" err="1"/>
              <a:t>verweringsmatriaal</a:t>
            </a:r>
            <a:r>
              <a:rPr lang="en-US" b="0" i="1" dirty="0"/>
              <a:t> (</a:t>
            </a:r>
            <a:r>
              <a:rPr lang="en-US" b="0" i="1" dirty="0" err="1"/>
              <a:t>afzetten</a:t>
            </a:r>
            <a:r>
              <a:rPr lang="en-US" b="0" i="1" dirty="0"/>
              <a:t>)  het </a:t>
            </a:r>
            <a:r>
              <a:rPr lang="en-US" b="0" i="1" dirty="0" err="1"/>
              <a:t>transportsnelheid</a:t>
            </a:r>
            <a:r>
              <a:rPr lang="en-US" b="0" i="1" dirty="0"/>
              <a:t> </a:t>
            </a:r>
            <a:r>
              <a:rPr lang="en-US" b="0" i="1" dirty="0" err="1"/>
              <a:t>als</a:t>
            </a:r>
            <a:r>
              <a:rPr lang="en-US" b="0" i="1" dirty="0"/>
              <a:t> wind, water of </a:t>
            </a:r>
            <a:r>
              <a:rPr lang="en-US" b="0" i="1" dirty="0" err="1"/>
              <a:t>ijs</a:t>
            </a:r>
            <a:r>
              <a:rPr lang="en-US" b="0" i="1" dirty="0"/>
              <a:t> </a:t>
            </a:r>
            <a:r>
              <a:rPr lang="en-US" b="0" i="1" dirty="0" err="1"/>
              <a:t>afneemt</a:t>
            </a:r>
            <a:r>
              <a:rPr lang="en-US" b="0" i="1" dirty="0"/>
              <a:t>)</a:t>
            </a:r>
          </a:p>
        </p:txBody>
      </p:sp>
      <p:pic>
        <p:nvPicPr>
          <p:cNvPr id="16" name="Picture 15" descr="Besneeuwde berg en een meer bij zonsondergang">
            <a:extLst>
              <a:ext uri="{FF2B5EF4-FFF2-40B4-BE49-F238E27FC236}">
                <a16:creationId xmlns:a16="http://schemas.microsoft.com/office/drawing/2014/main" id="{CFDE0DB1-1CBD-4516-98A3-AA8CDE1DE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4" r="39688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F85EB20-6C39-4EAB-9667-B40BAD48F8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88BFD6-5237-492C-9031-1099E04D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7BC7CD8-A649-4824-9F9C-F7DAF78B876D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10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87602-61A2-3E07-9F04-1FE2AEAC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Endogene en Exogene krachten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F01988-6234-1277-B5E2-4D745FF7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602BBB-2625-D378-8427-76039619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Geologische afbraak - Geologie van Nederland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EE34E4-1EEB-D7E0-9795-22C4AC95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19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36D3F22-091F-0F1B-48E9-0F3D68F28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DDB7516-BEFE-6D48-7908-98185D655C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13C7219-E73D-010A-EAC8-40E0D5D2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65" y="1709738"/>
            <a:ext cx="5313556" cy="20402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6E26010-5B59-A92F-AD41-2B8B8513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709738"/>
            <a:ext cx="5143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2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/>
          <a:lstStyle/>
          <a:p>
            <a:r>
              <a:rPr lang="nl-NL" dirty="0"/>
              <a:t>Bodemkunde en bemesting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8F4F87C3-B866-49CF-87A3-E8CF085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fld id="{55A12DD1-E30B-4EEF-B472-86A51DCF2353}" type="datetime1">
              <a:rPr lang="nl-NL" smtClean="0"/>
              <a:pPr/>
              <a:t>4-10-2022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329F3F-A450-45AA-8485-4373DF3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A4D098-E255-4F93-8C90-2248591E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20</a:t>
            </a:fld>
            <a:endParaRPr lang="nl-NL" noProof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672E28A7-E81D-4062-BE30-8437A76D9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2962504" y="316830"/>
            <a:ext cx="7239775" cy="6244307"/>
          </a:xfr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544323-130A-4C51-8446-AB53CDC5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7BC7CD8-A649-4824-9F9C-F7DAF78B876D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57159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A7E7F7-D29F-4BD0-B4D8-A02814DA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en-US" dirty="0" err="1"/>
              <a:t>Verwering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80F7B0-D390-4549-B934-11CF6A0B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soorten</a:t>
            </a:r>
            <a:endParaRPr lang="en-US" dirty="0"/>
          </a:p>
          <a:p>
            <a:pPr lvl="1"/>
            <a:r>
              <a:rPr lang="en-US" dirty="0" err="1"/>
              <a:t>Fysischeverwering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err="1"/>
              <a:t>Tempratuur</a:t>
            </a:r>
            <a:r>
              <a:rPr lang="en-US" dirty="0"/>
              <a:t>/</a:t>
            </a:r>
            <a:r>
              <a:rPr lang="en-US" dirty="0" err="1"/>
              <a:t>vorstwerking</a:t>
            </a:r>
            <a:r>
              <a:rPr lang="en-US" dirty="0"/>
              <a:t>/</a:t>
            </a:r>
            <a:r>
              <a:rPr lang="en-US" dirty="0" err="1"/>
              <a:t>meevoeren</a:t>
            </a:r>
            <a:r>
              <a:rPr lang="en-US" dirty="0"/>
              <a:t> in water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Chemischeverwering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Zuur</a:t>
            </a:r>
            <a:r>
              <a:rPr lang="en-US" dirty="0"/>
              <a:t>, </a:t>
            </a:r>
            <a:r>
              <a:rPr lang="en-US" dirty="0" err="1"/>
              <a:t>roest</a:t>
            </a:r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r>
              <a:rPr lang="en-US" dirty="0" err="1"/>
              <a:t>Biologischeverwering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Wortels</a:t>
            </a:r>
            <a:r>
              <a:rPr lang="en-US" dirty="0"/>
              <a:t>, </a:t>
            </a:r>
            <a:r>
              <a:rPr lang="en-US" dirty="0" err="1"/>
              <a:t>mossen</a:t>
            </a:r>
            <a:r>
              <a:rPr lang="en-US" dirty="0"/>
              <a:t> (</a:t>
            </a:r>
            <a:r>
              <a:rPr lang="en-US" dirty="0" err="1"/>
              <a:t>zuren</a:t>
            </a:r>
            <a:r>
              <a:rPr lang="en-US" dirty="0"/>
              <a:t>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9F6D01-35BD-4C59-8B74-3ADC20AF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9E6831-FA4F-4F15-991B-A15046CC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21</a:t>
            </a:fld>
            <a:endParaRPr lang="nl-NL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524B9-66E1-47A6-8B18-443CA33B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7" r="21741" b="-1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2FA7944-D925-4B27-BEB2-44892618B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6D778D-FC08-4C44-80AE-A0361FE6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CC48442-589B-4BFC-9184-496EEB8D88F7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757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92A63-EE0D-4E25-9D95-14F3CAB7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AC1B2D-6FF5-44F1-A14D-CF61F59B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22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942D532-F64F-44BA-B7BE-092B9C7F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20" y="1514416"/>
            <a:ext cx="10996492" cy="2859087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6040C-DC73-4426-A0E1-83C974FE7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Bodemkunde en bemesting onderdeel 1.4 maak de vragen.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B69791-31FD-4068-9F97-41D016CB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 1.4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A77DFA-3C0C-4A6F-A964-9C6B556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790D4A7-C8B7-4A0C-B633-469DC286E6A4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7488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7FADD44-F46C-4D77-88A6-3287AD65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en-US" dirty="0" err="1"/>
              <a:t>Horizonten</a:t>
            </a:r>
            <a:r>
              <a:rPr lang="en-US" dirty="0"/>
              <a:t> 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6289FF9-1AA3-4E6E-BFF0-0AAFE436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71475" y="2273736"/>
            <a:ext cx="11449050" cy="3291602"/>
          </a:xfrm>
          <a:noFill/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80850B-A87A-42B3-B540-063B7DE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0DCC9A-07D9-41F0-8E43-70C75D9E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23</a:t>
            </a:fld>
            <a:endParaRPr lang="nl-NL" noProof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B782B3-BB7C-4DDD-B893-192BF648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A069464-62FE-406B-87B8-2D97F20E17F9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8063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6C4568-76B3-47D7-98FE-3020C425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4341E0-83FE-44D6-84EF-BFC7004C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24</a:t>
            </a:fld>
            <a:endParaRPr lang="nl-NL" noProof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0FA4130-522F-45B3-A9E9-EB21E734B6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475" y="5722937"/>
            <a:ext cx="5645148" cy="406401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329867FB-4F17-4AA2-8A92-2697A16B73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12189" b="2"/>
          <a:stretch/>
        </p:blipFill>
        <p:spPr>
          <a:xfrm>
            <a:off x="371475" y="1700213"/>
            <a:ext cx="5656454" cy="3913188"/>
          </a:xfrm>
          <a:noFill/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17A946C-91D0-4523-BF93-A31F83417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/>
          <a:lstStyle/>
          <a:p>
            <a:r>
              <a:rPr lang="nl-NL" dirty="0">
                <a:hlinkClick r:id="rId3"/>
              </a:rPr>
              <a:t>Horizonten ─ Bodemkunde en bemesting (ontwikkelcentrum.nl)</a:t>
            </a:r>
            <a:endParaRPr lang="en-US" dirty="0"/>
          </a:p>
        </p:txBody>
      </p:sp>
      <p:sp>
        <p:nvSpPr>
          <p:cNvPr id="27" name="Title 7">
            <a:extLst>
              <a:ext uri="{FF2B5EF4-FFF2-40B4-BE49-F238E27FC236}">
                <a16:creationId xmlns:a16="http://schemas.microsoft.com/office/drawing/2014/main" id="{02F0DA35-B2B0-4BA1-A086-D3B8AE25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en-US" dirty="0" err="1"/>
              <a:t>Horizonten</a:t>
            </a:r>
            <a:r>
              <a:rPr lang="en-US" dirty="0"/>
              <a:t>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57D61A-A2DC-4E8D-8842-22761454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A069464-62FE-406B-87B8-2D97F20E17F9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8055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2AEE81-689E-4020-A483-C5F71A24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DCB8E7-58D3-4E84-BE32-ED9F9E11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25</a:t>
            </a:fld>
            <a:endParaRPr lang="nl-NL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E4C104-571E-4B9B-AFED-9E5BFE386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475" y="5722937"/>
            <a:ext cx="5645148" cy="406401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A4E0E081-7842-4D8F-B346-2EA934FB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094212"/>
            <a:ext cx="5656454" cy="3125190"/>
          </a:xfrm>
          <a:prstGeom prst="rect">
            <a:avLst/>
          </a:prstGeom>
          <a:noFill/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4CFA043-8A3A-4F57-B82E-045208C50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hlinkClick r:id="rId3"/>
              </a:rPr>
              <a:t>Bodemkunde (3) -Bodemprofielen-. - </a:t>
            </a:r>
            <a:r>
              <a:rPr lang="nl-NL" dirty="0" err="1">
                <a:hlinkClick r:id="rId3"/>
              </a:rPr>
              <a:t>ppt</a:t>
            </a:r>
            <a:r>
              <a:rPr lang="nl-NL" dirty="0">
                <a:hlinkClick r:id="rId3"/>
              </a:rPr>
              <a:t> download (slideplayer.nl)</a:t>
            </a:r>
            <a:endParaRPr lang="nl-NL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07DD46CC-4988-460E-92C2-408378DD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BBBD31-ACF2-4D9D-A573-6B275CD7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4B5DEA8-D406-4DE0-9C63-B6B0DEA56C5C}" type="datetime1">
              <a:rPr lang="nl-NL" noProof="0" smtClean="0"/>
              <a:pPr>
                <a:spcAft>
                  <a:spcPts val="600"/>
                </a:spcAft>
              </a:pPr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7891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42245D-7F41-440A-9470-1D66C3A8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A067EB-EFCD-4C2E-B126-4D34DB40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9C096-FFA9-44E2-9899-0FD4CFDB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26</a:t>
            </a:fld>
            <a:endParaRPr lang="nl-NL" noProof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3A173C-FB85-40A1-BBF1-212AA6DF19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54240CD3-3864-4DF1-9A1F-C4456A771E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992" b="2992"/>
          <a:stretch/>
        </p:blipFill>
        <p:spPr/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7C19730-CD98-4BDC-8F6B-505B3D85A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Samenstelling van de bodem ─ Bodemkunde en bemesting (ontwikkelcentrum.nl)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78B570D-B268-446B-8B35-1C64E036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Samenstelling van de bodem </a:t>
            </a:r>
          </a:p>
        </p:txBody>
      </p:sp>
    </p:spTree>
    <p:extLst>
      <p:ext uri="{BB962C8B-B14F-4D97-AF65-F5344CB8AC3E}">
        <p14:creationId xmlns:p14="http://schemas.microsoft.com/office/powerpoint/2010/main" val="7969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DDF77-B735-FAA1-CD2B-058505350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Zie ontwikkelcentrum voor alle gebruikte informatie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DA72FEA-B5AD-E163-5B4D-2A7F7CA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C38445-182E-1E60-9690-5DF12CE0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B6D0E9-3FFA-3A42-55B4-CE62F5C2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0599-687F-493C-A523-B4769D1A9902}" type="datetime1">
              <a:rPr lang="nl-NL" noProof="0" smtClean="0"/>
              <a:t>4-10-2022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69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C13E7-1384-1A7C-8C8A-23864555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www.ontwikkelcentrum.nl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A49D165-CFC5-D667-919B-6C0CD082C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982" y="1681418"/>
            <a:ext cx="7883344" cy="44196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ECE7C0-41C3-175E-689B-8417490D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0ADF3E-7519-C8D5-7422-0F8733F2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571C48-E7D2-440B-ECE7-9BD02A21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8704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B0B1C-5A12-971A-9185-149EC9E3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Licentie aankopen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79340-EC3F-2B09-C889-EF80E517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Bestel het juiste en er wordt gevraagd om direct te betalen indien je de licentie nog niet gekocht hebt!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177C69-6224-4C20-086B-5374C8B1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E3C0E-59A3-39A5-4EED-17908948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ED16B4-A328-947E-2E3D-5E46FEB0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16CC28-DDE0-6246-64AD-C8481307D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75" y="219075"/>
            <a:ext cx="35718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3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AE664-F32B-0C17-7370-A40F2E74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D797A57-60E0-6C73-52CA-935F42DC0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4" y="84426"/>
            <a:ext cx="10578072" cy="5804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FB4B1A-8460-9C14-DDCE-CB386CE3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74029E-105B-8255-E96F-C09EE985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2E9D23-6FA8-114E-FCDB-9D31CA23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613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D4CF7-5DA0-EFA4-BA6B-8EBDABEE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toetsen?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0EC844-2EA1-C6F8-CA99-80CB6A7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onderdelen worden binnen de thema’s (IBS) afgetoetst of bewezen.</a:t>
            </a:r>
          </a:p>
          <a:p>
            <a:r>
              <a:rPr lang="nl-NL" dirty="0"/>
              <a:t>Examen daar werken we naar toe 3 jaar lang!!!     50% </a:t>
            </a:r>
            <a:r>
              <a:rPr lang="nl-NL" dirty="0">
                <a:sym typeface="Wingdings" panose="05000000000000000000" pitchFamily="2" charset="2"/>
              </a:rPr>
              <a:t>   50%               </a:t>
            </a:r>
            <a:r>
              <a:rPr lang="nl-NL" sz="1400" dirty="0">
                <a:sym typeface="Wingdings" panose="05000000000000000000" pitchFamily="2" charset="2"/>
              </a:rPr>
              <a:t>(resultaten uit het verleden bieden geen garanties!!)</a:t>
            </a:r>
          </a:p>
          <a:p>
            <a:r>
              <a:rPr lang="nl-NL" dirty="0"/>
              <a:t>Ontwikkelcentrum geeft mogelijkheden tot zelftoetsing. Korte samenvattingen en antwoorden op toets vragen.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C5AB8-6335-A34A-6036-EF1FF92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4-10-2022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3714D5-6B9D-4391-EA47-B722FB46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F7A9A1-05D0-6473-26B9-5FE0C5F9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629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4EC60CF3-D141-40D0-8099-F04FB5C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4BC26A8-023C-4EB9-806E-D9535F77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682184"/>
          </a:xfrm>
        </p:spPr>
        <p:txBody>
          <a:bodyPr spcCol="180000">
            <a:noAutofit/>
          </a:bodyPr>
          <a:lstStyle/>
          <a:p>
            <a:r>
              <a:rPr lang="nl-NL" dirty="0"/>
              <a:t>De bodem </a:t>
            </a:r>
          </a:p>
          <a:p>
            <a:r>
              <a:rPr lang="nl-NL" dirty="0"/>
              <a:t>Structuur van de bodem </a:t>
            </a:r>
          </a:p>
          <a:p>
            <a:r>
              <a:rPr lang="nl-NL" dirty="0"/>
              <a:t>Lucht en water in de bodem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CED57A-FF3A-4AD5-82D6-8DE4A682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25656B75-0D88-4EB7-8E3A-5D535DD9E0C6}" type="datetime1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29B6E8-84C3-42F2-BB92-54241B0B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19A380-ECDD-4F35-94A5-D1C82049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D41EC3-84ED-44AB-B109-54DC9765A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57785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78500" algn="r"/>
              </a:tabLst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3"/>
              </a:rPr>
              <a:t>1.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3"/>
              </a:rPr>
              <a:t>	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3"/>
              </a:rPr>
              <a:t>Les: Inventarisatie landschappen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78500" algn="r"/>
              </a:tabLst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4"/>
              </a:rPr>
              <a:t>2.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4"/>
              </a:rPr>
              <a:t>	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4"/>
              </a:rPr>
              <a:t>Les: Monitoring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78500" algn="r"/>
              </a:tabLst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5"/>
              </a:rPr>
              <a:t>3.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5"/>
              </a:rPr>
              <a:t>	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5"/>
              </a:rPr>
              <a:t>Les: Schade, ziekten en plagen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78500" algn="r"/>
              </a:tabLst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6"/>
              </a:rPr>
              <a:t>4.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6"/>
              </a:rPr>
              <a:t>	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6"/>
              </a:rPr>
              <a:t>Les: Beheeradvies geven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5778500" algn="r"/>
              </a:tabLst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7"/>
              </a:rPr>
              <a:t>5.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  <a:hlinkClick r:id="rId7"/>
              </a:rPr>
              <a:t>	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hlinkClick r:id="rId7"/>
              </a:rPr>
              <a:t>Les: Natuurbescherming en Natuurwet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0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Leerdoelen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E94035-EE14-4E88-90D1-A9A8AD6D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73" y="1709738"/>
            <a:ext cx="5834454" cy="4419599"/>
          </a:xfrm>
          <a:prstGeom prst="rect">
            <a:avLst/>
          </a:prstGeom>
          <a:noFill/>
        </p:spPr>
      </p:pic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B2B74B2A-6988-4619-BE41-3C2692B8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6325170"/>
            <a:ext cx="5296057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Onderwerp van de presentatie</a:t>
            </a:r>
            <a:endParaRPr lang="nl-NL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B007639-CAB8-424B-8E42-EF216A8F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noProof="0" smtClean="0"/>
              <a:pPr>
                <a:spcAft>
                  <a:spcPts val="600"/>
                </a:spcAft>
              </a:pPr>
              <a:t>9</a:t>
            </a:fld>
            <a:endParaRPr lang="nl-NL" noProof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2C91F47-9A0E-460B-8135-36693934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sp>
        <p:nvSpPr>
          <p:cNvPr id="13" name="Tijdelijke aanduiding voor datum 12" hidden="1">
            <a:extLst>
              <a:ext uri="{FF2B5EF4-FFF2-40B4-BE49-F238E27FC236}">
                <a16:creationId xmlns:a16="http://schemas.microsoft.com/office/drawing/2014/main" id="{4C480769-A114-458A-B70B-74DA1D57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AE207E9E-1ECC-46B3-B6ED-9764FBAAD373}" type="datetime1">
              <a:rPr lang="nl-NL" smtClean="0"/>
              <a:pPr>
                <a:spcAft>
                  <a:spcPts val="600"/>
                </a:spcAft>
              </a:pPr>
              <a:t>4-10-2022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97671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Zorgdragen</Template>
  <TotalTime>2260</TotalTime>
  <Words>606</Words>
  <Application>Microsoft Office PowerPoint</Application>
  <PresentationFormat>Breedbeeld</PresentationFormat>
  <Paragraphs>166</Paragraphs>
  <Slides>26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Yuverta</vt:lpstr>
      <vt:lpstr>PowerPoint-presentatie</vt:lpstr>
      <vt:lpstr>Bodemkunde en bemesting  </vt:lpstr>
      <vt:lpstr>Zie ontwikkelcentrum voor alle gebruikte informatie </vt:lpstr>
      <vt:lpstr>www.ontwikkelcentrum.nl</vt:lpstr>
      <vt:lpstr>Licentie aankopen </vt:lpstr>
      <vt:lpstr>PowerPoint-presentatie</vt:lpstr>
      <vt:lpstr>Geen toetsen? </vt:lpstr>
      <vt:lpstr>Inhoudsopgave</vt:lpstr>
      <vt:lpstr>Leerdoelen </vt:lpstr>
      <vt:lpstr>Bodem</vt:lpstr>
      <vt:lpstr>Bodemgebruik </vt:lpstr>
      <vt:lpstr>De bodem is constant in beweging en veranderd voortdurend </vt:lpstr>
      <vt:lpstr>Ook deze processen dragen bij aan de verandering van de bodem </vt:lpstr>
      <vt:lpstr>1.2 Gesteente, Bodem en Grond</vt:lpstr>
      <vt:lpstr>Leeftijd Nederlandse bodem </vt:lpstr>
      <vt:lpstr>Onderdelen van de aarde</vt:lpstr>
      <vt:lpstr>Soorten gesteenten</vt:lpstr>
      <vt:lpstr>Termen uitgelegd </vt:lpstr>
      <vt:lpstr>Endogene en Exogene krachten</vt:lpstr>
      <vt:lpstr>PowerPoint-presentatie</vt:lpstr>
      <vt:lpstr>Verwering</vt:lpstr>
      <vt:lpstr>Opdracht 1.4  </vt:lpstr>
      <vt:lpstr>Horizonten </vt:lpstr>
      <vt:lpstr>Horizonten </vt:lpstr>
      <vt:lpstr>PowerPoint-presentatie</vt:lpstr>
      <vt:lpstr>Samenstelling van de bodem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Wolter Bos</dc:creator>
  <dc:description>Template by HQ Solutions</dc:description>
  <cp:lastModifiedBy>Wolter Bos</cp:lastModifiedBy>
  <cp:revision>3</cp:revision>
  <dcterms:created xsi:type="dcterms:W3CDTF">2021-09-23T13:14:45Z</dcterms:created>
  <dcterms:modified xsi:type="dcterms:W3CDTF">2022-10-04T12:35:11Z</dcterms:modified>
  <cp:version>002</cp:version>
</cp:coreProperties>
</file>